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1" r:id="rId11"/>
  </p:sldIdLst>
  <p:sldSz cx="9144000" cy="6858000" type="screen4x3"/>
  <p:notesSz cx="6858000" cy="9144000"/>
  <p:embeddedFontLst>
    <p:embeddedFont>
      <p:font typeface="한수원 한돋움" panose="020B0600000101010101" pitchFamily="50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한수원 한울림" panose="020B0600000101010101" pitchFamily="50" charset="-127"/>
      <p:regular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249" userDrawn="1">
          <p15:clr>
            <a:srgbClr val="A4A3A4"/>
          </p15:clr>
        </p15:guide>
        <p15:guide id="4" pos="55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ED5"/>
    <a:srgbClr val="235EA5"/>
    <a:srgbClr val="347CD4"/>
    <a:srgbClr val="6087CE"/>
    <a:srgbClr val="FDD073"/>
    <a:srgbClr val="E03D50"/>
    <a:srgbClr val="2DDB8C"/>
    <a:srgbClr val="32B7D6"/>
    <a:srgbClr val="A61A2B"/>
    <a:srgbClr val="E9A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14" y="108"/>
      </p:cViewPr>
      <p:guideLst>
        <p:guide orient="horz" pos="2183"/>
        <p:guide pos="2880"/>
        <p:guide pos="249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3AABCE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DAC-4FE4-A4EB-D0D70BEC84A3}"/>
              </c:ext>
            </c:extLst>
          </c:dPt>
          <c:dPt>
            <c:idx val="1"/>
            <c:bubble3D val="0"/>
            <c:spPr>
              <a:solidFill>
                <a:srgbClr val="269A6E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DAC-4FE4-A4EB-D0D70BEC84A3}"/>
              </c:ext>
            </c:extLst>
          </c:dPt>
          <c:dPt>
            <c:idx val="2"/>
            <c:bubble3D val="0"/>
            <c:spPr>
              <a:solidFill>
                <a:srgbClr val="F1BA1F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DAC-4FE4-A4EB-D0D70BEC84A3}"/>
              </c:ext>
            </c:extLst>
          </c:dPt>
          <c:dPt>
            <c:idx val="3"/>
            <c:bubble3D val="0"/>
            <c:spPr>
              <a:solidFill>
                <a:srgbClr val="F1800F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DAC-4FE4-A4EB-D0D70BEC84A3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1.4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DAC-4FE4-A4EB-D0D70BEC84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3AABCE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DAC-4FE4-A4EB-D0D70BEC84A3}"/>
              </c:ext>
            </c:extLst>
          </c:dPt>
          <c:dPt>
            <c:idx val="1"/>
            <c:bubble3D val="0"/>
            <c:spPr>
              <a:solidFill>
                <a:srgbClr val="269A6E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DAC-4FE4-A4EB-D0D70BEC84A3}"/>
              </c:ext>
            </c:extLst>
          </c:dPt>
          <c:dPt>
            <c:idx val="2"/>
            <c:bubble3D val="0"/>
            <c:spPr>
              <a:solidFill>
                <a:srgbClr val="F1BA1F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DAC-4FE4-A4EB-D0D70BEC84A3}"/>
              </c:ext>
            </c:extLst>
          </c:dPt>
          <c:dPt>
            <c:idx val="3"/>
            <c:bubble3D val="0"/>
            <c:spPr>
              <a:solidFill>
                <a:srgbClr val="F1800F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DAC-4FE4-A4EB-D0D70BEC84A3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1.5</c:v>
                </c:pt>
                <c:pt idx="1">
                  <c:v>6</c:v>
                </c:pt>
                <c:pt idx="2">
                  <c:v>1.2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DAC-4FE4-A4EB-D0D70BEC84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5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2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56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1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50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2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7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02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74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1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1DEA-1F2D-4252-A6BD-765AF8CC9571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4A052-3FDA-40E7-8AAD-0462402A0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13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image" Target="../media/image33.svg"/><Relationship Id="rId42" Type="http://schemas.openxmlformats.org/officeDocument/2006/relationships/image" Target="../media/image41.svg"/><Relationship Id="rId47" Type="http://schemas.openxmlformats.org/officeDocument/2006/relationships/image" Target="../media/image24.png"/><Relationship Id="rId50" Type="http://schemas.openxmlformats.org/officeDocument/2006/relationships/image" Target="../media/image49.svg"/><Relationship Id="rId55" Type="http://schemas.openxmlformats.org/officeDocument/2006/relationships/image" Target="../media/image28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image" Target="../media/image37.svg"/><Relationship Id="rId46" Type="http://schemas.openxmlformats.org/officeDocument/2006/relationships/image" Target="../media/image45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15.png"/><Relationship Id="rId41" Type="http://schemas.openxmlformats.org/officeDocument/2006/relationships/image" Target="../media/image21.png"/><Relationship Id="rId54" Type="http://schemas.openxmlformats.org/officeDocument/2006/relationships/image" Target="../media/image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19.png"/><Relationship Id="rId40" Type="http://schemas.openxmlformats.org/officeDocument/2006/relationships/image" Target="../media/image39.svg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49" Type="http://schemas.openxmlformats.org/officeDocument/2006/relationships/image" Target="../media/image25.pn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4" Type="http://schemas.openxmlformats.org/officeDocument/2006/relationships/image" Target="../media/image43.svg"/><Relationship Id="rId52" Type="http://schemas.openxmlformats.org/officeDocument/2006/relationships/image" Target="../media/image51.sv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14.png"/><Relationship Id="rId30" Type="http://schemas.openxmlformats.org/officeDocument/2006/relationships/image" Target="../media/image29.svg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image" Target="../media/image47.svg"/><Relationship Id="rId56" Type="http://schemas.openxmlformats.org/officeDocument/2006/relationships/image" Target="../media/image55.svg"/><Relationship Id="rId8" Type="http://schemas.openxmlformats.org/officeDocument/2006/relationships/image" Target="../media/image7.svg"/><Relationship Id="rId51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gl.or.kr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38.png"/><Relationship Id="rId4" Type="http://schemas.openxmlformats.org/officeDocument/2006/relationships/image" Target="../media/image6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7.svg"/><Relationship Id="rId18" Type="http://schemas.openxmlformats.org/officeDocument/2006/relationships/chart" Target="../charts/chart2.xml"/><Relationship Id="rId3" Type="http://schemas.openxmlformats.org/officeDocument/2006/relationships/image" Target="../media/image40.png"/><Relationship Id="rId7" Type="http://schemas.openxmlformats.org/officeDocument/2006/relationships/image" Target="../media/image72.svg"/><Relationship Id="rId12" Type="http://schemas.openxmlformats.org/officeDocument/2006/relationships/image" Target="../media/image44.png"/><Relationship Id="rId17" Type="http://schemas.openxmlformats.org/officeDocument/2006/relationships/image" Target="../media/image81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8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75.svg"/><Relationship Id="rId5" Type="http://schemas.openxmlformats.org/officeDocument/2006/relationships/chart" Target="../charts/chart1.xml"/><Relationship Id="rId15" Type="http://schemas.openxmlformats.org/officeDocument/2006/relationships/image" Target="../media/image79.svg"/><Relationship Id="rId10" Type="http://schemas.openxmlformats.org/officeDocument/2006/relationships/image" Target="../media/image43.png"/><Relationship Id="rId19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9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그림 193" descr="동물이(가) 표시된 사진&#10;&#10;자동 생성된 설명">
            <a:extLst>
              <a:ext uri="{FF2B5EF4-FFF2-40B4-BE49-F238E27FC236}">
                <a16:creationId xmlns:a16="http://schemas.microsoft.com/office/drawing/2014/main" xmlns="" id="{3E4A486E-AC15-4246-BE63-6A846E205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F68E4E65-4062-4449-BCB5-B9CBA068DFBB}"/>
              </a:ext>
            </a:extLst>
          </p:cNvPr>
          <p:cNvSpPr txBox="1"/>
          <p:nvPr/>
        </p:nvSpPr>
        <p:spPr>
          <a:xfrm>
            <a:off x="395288" y="1590765"/>
            <a:ext cx="2428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EDUCATION </a:t>
            </a:r>
            <a:r>
              <a:rPr lang="en-US" altLang="ko-KR" sz="8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8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한돋움체</a:t>
            </a:r>
            <a:r>
              <a: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8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14pt </a:t>
            </a:r>
            <a:r>
              <a: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입니다</a:t>
            </a:r>
            <a:r>
              <a:rPr lang="en-US" altLang="ko-KR" sz="8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5A6EE78-7036-4806-8081-BF0C71065326}"/>
              </a:ext>
            </a:extLst>
          </p:cNvPr>
          <p:cNvSpPr txBox="1"/>
          <p:nvPr/>
        </p:nvSpPr>
        <p:spPr>
          <a:xfrm>
            <a:off x="395288" y="1878148"/>
            <a:ext cx="406072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타이틀을 입력하세요</a:t>
            </a:r>
            <a:endParaRPr lang="en-US" altLang="ko-KR" sz="3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한돋움체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36pt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입니다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9FC28AC-F03E-450C-A40B-C0E3650831E0}"/>
              </a:ext>
            </a:extLst>
          </p:cNvPr>
          <p:cNvGrpSpPr/>
          <p:nvPr/>
        </p:nvGrpSpPr>
        <p:grpSpPr>
          <a:xfrm>
            <a:off x="4616994" y="75352"/>
            <a:ext cx="4454704" cy="6721685"/>
            <a:chOff x="4608286" y="0"/>
            <a:chExt cx="4454704" cy="6721685"/>
          </a:xfrm>
        </p:grpSpPr>
        <p:pic>
          <p:nvPicPr>
            <p:cNvPr id="142" name="그래픽 141" descr="흑백">
              <a:extLst>
                <a:ext uri="{FF2B5EF4-FFF2-40B4-BE49-F238E27FC236}">
                  <a16:creationId xmlns:a16="http://schemas.microsoft.com/office/drawing/2014/main" xmlns="" id="{74206A1C-BED2-4592-A890-D0F21ACE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08286" y="214086"/>
              <a:ext cx="849085" cy="849085"/>
            </a:xfrm>
            <a:prstGeom prst="rect">
              <a:avLst/>
            </a:prstGeom>
          </p:spPr>
        </p:pic>
        <p:pic>
          <p:nvPicPr>
            <p:cNvPr id="144" name="그래픽 143" descr="덮인 책">
              <a:extLst>
                <a:ext uri="{FF2B5EF4-FFF2-40B4-BE49-F238E27FC236}">
                  <a16:creationId xmlns:a16="http://schemas.microsoft.com/office/drawing/2014/main" xmlns="" id="{1F94C609-8FAD-43AB-9678-36B67D50D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87200" y="2062257"/>
              <a:ext cx="914400" cy="914400"/>
            </a:xfrm>
            <a:prstGeom prst="rect">
              <a:avLst/>
            </a:prstGeom>
          </p:spPr>
        </p:pic>
        <p:pic>
          <p:nvPicPr>
            <p:cNvPr id="146" name="그래픽 145" descr="펼쳐진 책">
              <a:extLst>
                <a:ext uri="{FF2B5EF4-FFF2-40B4-BE49-F238E27FC236}">
                  <a16:creationId xmlns:a16="http://schemas.microsoft.com/office/drawing/2014/main" xmlns="" id="{AA628FE2-F821-4956-A048-8B945DA9C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 rot="20686324">
              <a:off x="7765143" y="2569029"/>
              <a:ext cx="775342" cy="775342"/>
            </a:xfrm>
            <a:prstGeom prst="rect">
              <a:avLst/>
            </a:prstGeom>
          </p:spPr>
        </p:pic>
        <p:pic>
          <p:nvPicPr>
            <p:cNvPr id="148" name="그래픽 147" descr="연필">
              <a:extLst>
                <a:ext uri="{FF2B5EF4-FFF2-40B4-BE49-F238E27FC236}">
                  <a16:creationId xmlns:a16="http://schemas.microsoft.com/office/drawing/2014/main" xmlns="" id="{BB913767-89CA-4B7B-A9D0-7932BA3B0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5990103" y="577668"/>
              <a:ext cx="707628" cy="707628"/>
            </a:xfrm>
            <a:prstGeom prst="rect">
              <a:avLst/>
            </a:prstGeom>
          </p:spPr>
        </p:pic>
        <p:pic>
          <p:nvPicPr>
            <p:cNvPr id="150" name="그래픽 149" descr="지우개">
              <a:extLst>
                <a:ext uri="{FF2B5EF4-FFF2-40B4-BE49-F238E27FC236}">
                  <a16:creationId xmlns:a16="http://schemas.microsoft.com/office/drawing/2014/main" xmlns="" id="{9C22EE8C-70F3-42B1-A780-6BD8FDE43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7153200" y="1001485"/>
              <a:ext cx="668943" cy="668943"/>
            </a:xfrm>
            <a:prstGeom prst="rect">
              <a:avLst/>
            </a:prstGeom>
          </p:spPr>
        </p:pic>
        <p:pic>
          <p:nvPicPr>
            <p:cNvPr id="152" name="그래픽 151" descr="눈금자">
              <a:extLst>
                <a:ext uri="{FF2B5EF4-FFF2-40B4-BE49-F238E27FC236}">
                  <a16:creationId xmlns:a16="http://schemas.microsoft.com/office/drawing/2014/main" xmlns="" id="{ADE6D9AF-DC26-4A55-8BFC-08BA0935B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7695085" y="4113685"/>
              <a:ext cx="914400" cy="914400"/>
            </a:xfrm>
            <a:prstGeom prst="rect">
              <a:avLst/>
            </a:prstGeom>
          </p:spPr>
        </p:pic>
        <p:pic>
          <p:nvPicPr>
            <p:cNvPr id="154" name="그래픽 153" descr="가위">
              <a:extLst>
                <a:ext uri="{FF2B5EF4-FFF2-40B4-BE49-F238E27FC236}">
                  <a16:creationId xmlns:a16="http://schemas.microsoft.com/office/drawing/2014/main" xmlns="" id="{1F5BF47C-4E40-4BDC-ACB1-90195BEA0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7322571" y="0"/>
              <a:ext cx="631257" cy="631257"/>
            </a:xfrm>
            <a:prstGeom prst="rect">
              <a:avLst/>
            </a:prstGeom>
          </p:spPr>
        </p:pic>
        <p:pic>
          <p:nvPicPr>
            <p:cNvPr id="156" name="그래픽 155" descr="선반 위의 책">
              <a:extLst>
                <a:ext uri="{FF2B5EF4-FFF2-40B4-BE49-F238E27FC236}">
                  <a16:creationId xmlns:a16="http://schemas.microsoft.com/office/drawing/2014/main" xmlns="" id="{E60AD439-6CB6-494C-A03F-32833F886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6964571" y="2249713"/>
              <a:ext cx="639971" cy="639971"/>
            </a:xfrm>
            <a:prstGeom prst="rect">
              <a:avLst/>
            </a:prstGeom>
          </p:spPr>
        </p:pic>
        <p:pic>
          <p:nvPicPr>
            <p:cNvPr id="158" name="그래픽 157" descr="서적">
              <a:extLst>
                <a:ext uri="{FF2B5EF4-FFF2-40B4-BE49-F238E27FC236}">
                  <a16:creationId xmlns:a16="http://schemas.microsoft.com/office/drawing/2014/main" xmlns="" id="{417DB5FC-6637-473A-8C9D-02AF476F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 rot="20885155">
              <a:off x="5314800" y="4171800"/>
              <a:ext cx="914400" cy="914400"/>
            </a:xfrm>
            <a:prstGeom prst="rect">
              <a:avLst/>
            </a:prstGeom>
          </p:spPr>
        </p:pic>
        <p:pic>
          <p:nvPicPr>
            <p:cNvPr id="160" name="그래픽 159" descr="시계">
              <a:extLst>
                <a:ext uri="{FF2B5EF4-FFF2-40B4-BE49-F238E27FC236}">
                  <a16:creationId xmlns:a16="http://schemas.microsoft.com/office/drawing/2014/main" xmlns="" id="{2FF33D80-B45A-4152-9591-E91591C9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8237028" y="696684"/>
              <a:ext cx="519057" cy="519057"/>
            </a:xfrm>
            <a:prstGeom prst="rect">
              <a:avLst/>
            </a:prstGeom>
          </p:spPr>
        </p:pic>
        <p:pic>
          <p:nvPicPr>
            <p:cNvPr id="162" name="그래픽 161" descr="지구본">
              <a:extLst>
                <a:ext uri="{FF2B5EF4-FFF2-40B4-BE49-F238E27FC236}">
                  <a16:creationId xmlns:a16="http://schemas.microsoft.com/office/drawing/2014/main" xmlns="" id="{5D2D1C3E-8E7E-4570-B8FB-15FC8D55B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6761428" y="3513857"/>
              <a:ext cx="914400" cy="914400"/>
            </a:xfrm>
            <a:prstGeom prst="rect">
              <a:avLst/>
            </a:prstGeom>
          </p:spPr>
        </p:pic>
        <p:pic>
          <p:nvPicPr>
            <p:cNvPr id="164" name="그래픽 163" descr="종">
              <a:extLst>
                <a:ext uri="{FF2B5EF4-FFF2-40B4-BE49-F238E27FC236}">
                  <a16:creationId xmlns:a16="http://schemas.microsoft.com/office/drawing/2014/main" xmlns="" id="{92E8C255-3CA2-43F3-966E-33E39BBA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5024572" y="1605457"/>
              <a:ext cx="563428" cy="563428"/>
            </a:xfrm>
            <a:prstGeom prst="rect">
              <a:avLst/>
            </a:prstGeom>
          </p:spPr>
        </p:pic>
        <p:pic>
          <p:nvPicPr>
            <p:cNvPr id="166" name="그래픽 165" descr="백팩">
              <a:extLst>
                <a:ext uri="{FF2B5EF4-FFF2-40B4-BE49-F238E27FC236}">
                  <a16:creationId xmlns:a16="http://schemas.microsoft.com/office/drawing/2014/main" xmlns="" id="{25C2C876-694C-4B57-A939-95DA47262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p:blipFill>
          <p:spPr>
            <a:xfrm>
              <a:off x="8120972" y="5272770"/>
              <a:ext cx="616629" cy="616629"/>
            </a:xfrm>
            <a:prstGeom prst="rect">
              <a:avLst/>
            </a:prstGeom>
          </p:spPr>
        </p:pic>
        <p:pic>
          <p:nvPicPr>
            <p:cNvPr id="168" name="그래픽 167" descr="비커">
              <a:extLst>
                <a:ext uri="{FF2B5EF4-FFF2-40B4-BE49-F238E27FC236}">
                  <a16:creationId xmlns:a16="http://schemas.microsoft.com/office/drawing/2014/main" xmlns="" id="{4360622B-3CD3-428E-9054-226F4C85E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5205554" y="5405120"/>
              <a:ext cx="654600" cy="654600"/>
            </a:xfrm>
            <a:prstGeom prst="rect">
              <a:avLst/>
            </a:prstGeom>
          </p:spPr>
        </p:pic>
        <p:pic>
          <p:nvPicPr>
            <p:cNvPr id="170" name="그래픽 169" descr="플라스크">
              <a:extLst>
                <a:ext uri="{FF2B5EF4-FFF2-40B4-BE49-F238E27FC236}">
                  <a16:creationId xmlns:a16="http://schemas.microsoft.com/office/drawing/2014/main" xmlns="" id="{19753661-5C91-4898-A671-9701813C8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 rot="21040700">
              <a:off x="5111714" y="3126668"/>
              <a:ext cx="664972" cy="664972"/>
            </a:xfrm>
            <a:prstGeom prst="rect">
              <a:avLst/>
            </a:prstGeom>
          </p:spPr>
        </p:pic>
        <p:pic>
          <p:nvPicPr>
            <p:cNvPr id="172" name="그래픽 171" descr="현미경">
              <a:extLst>
                <a:ext uri="{FF2B5EF4-FFF2-40B4-BE49-F238E27FC236}">
                  <a16:creationId xmlns:a16="http://schemas.microsoft.com/office/drawing/2014/main" xmlns="" id="{A26584AC-9832-4B97-9077-C17F94422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p:blipFill>
          <p:spPr>
            <a:xfrm rot="433081">
              <a:off x="6335771" y="4735856"/>
              <a:ext cx="790743" cy="790743"/>
            </a:xfrm>
            <a:prstGeom prst="rect">
              <a:avLst/>
            </a:prstGeom>
          </p:spPr>
        </p:pic>
        <p:pic>
          <p:nvPicPr>
            <p:cNvPr id="174" name="그래픽 173" descr="시험관">
              <a:extLst>
                <a:ext uri="{FF2B5EF4-FFF2-40B4-BE49-F238E27FC236}">
                  <a16:creationId xmlns:a16="http://schemas.microsoft.com/office/drawing/2014/main" xmlns="" id="{C12DBEA3-03F1-48CC-99C7-3A005E30C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p:blipFill>
          <p:spPr>
            <a:xfrm rot="997930">
              <a:off x="6050343" y="3424771"/>
              <a:ext cx="437544" cy="437544"/>
            </a:xfrm>
            <a:prstGeom prst="rect">
              <a:avLst/>
            </a:prstGeom>
          </p:spPr>
        </p:pic>
        <p:pic>
          <p:nvPicPr>
            <p:cNvPr id="176" name="그래픽 175" descr="자석">
              <a:extLst>
                <a:ext uri="{FF2B5EF4-FFF2-40B4-BE49-F238E27FC236}">
                  <a16:creationId xmlns:a16="http://schemas.microsoft.com/office/drawing/2014/main" xmlns="" id="{CF851605-395D-4E2F-A79C-3EE612B0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5976823" y="6113416"/>
              <a:ext cx="456314" cy="456314"/>
            </a:xfrm>
            <a:prstGeom prst="rect">
              <a:avLst/>
            </a:prstGeom>
          </p:spPr>
        </p:pic>
        <p:pic>
          <p:nvPicPr>
            <p:cNvPr id="178" name="그래픽 177" descr="ATOM">
              <a:extLst>
                <a:ext uri="{FF2B5EF4-FFF2-40B4-BE49-F238E27FC236}">
                  <a16:creationId xmlns:a16="http://schemas.microsoft.com/office/drawing/2014/main" xmlns="" id="{63459A88-B544-4CAB-AE2E-979FBECD5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0"/>
                </a:ext>
              </a:extLst>
            </a:blip>
            <a:stretch>
              <a:fillRect/>
            </a:stretch>
          </p:blipFill>
          <p:spPr>
            <a:xfrm>
              <a:off x="6617406" y="5750176"/>
              <a:ext cx="914400" cy="914400"/>
            </a:xfrm>
            <a:prstGeom prst="rect">
              <a:avLst/>
            </a:prstGeom>
          </p:spPr>
        </p:pic>
        <p:pic>
          <p:nvPicPr>
            <p:cNvPr id="180" name="그래픽 179" descr="망원경">
              <a:extLst>
                <a:ext uri="{FF2B5EF4-FFF2-40B4-BE49-F238E27FC236}">
                  <a16:creationId xmlns:a16="http://schemas.microsoft.com/office/drawing/2014/main" xmlns="" id="{0DA57F83-49C3-45DA-A94F-1C56FB23B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2"/>
                </a:ext>
              </a:extLst>
            </a:blip>
            <a:stretch>
              <a:fillRect/>
            </a:stretch>
          </p:blipFill>
          <p:spPr>
            <a:xfrm>
              <a:off x="7617943" y="6139056"/>
              <a:ext cx="582629" cy="582629"/>
            </a:xfrm>
            <a:prstGeom prst="rect">
              <a:avLst/>
            </a:prstGeom>
          </p:spPr>
        </p:pic>
        <p:pic>
          <p:nvPicPr>
            <p:cNvPr id="182" name="그래픽 181" descr="행성">
              <a:extLst>
                <a:ext uri="{FF2B5EF4-FFF2-40B4-BE49-F238E27FC236}">
                  <a16:creationId xmlns:a16="http://schemas.microsoft.com/office/drawing/2014/main" xmlns="" id="{7F9E3F9C-20C0-4299-9DE4-C254F95A8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4"/>
                </a:ext>
              </a:extLst>
            </a:blip>
            <a:stretch>
              <a:fillRect/>
            </a:stretch>
          </p:blipFill>
          <p:spPr>
            <a:xfrm>
              <a:off x="7956628" y="1727201"/>
              <a:ext cx="688600" cy="688600"/>
            </a:xfrm>
            <a:prstGeom prst="rect">
              <a:avLst/>
            </a:prstGeom>
          </p:spPr>
        </p:pic>
        <p:pic>
          <p:nvPicPr>
            <p:cNvPr id="184" name="그래픽 183" descr="태양계">
              <a:extLst>
                <a:ext uri="{FF2B5EF4-FFF2-40B4-BE49-F238E27FC236}">
                  <a16:creationId xmlns:a16="http://schemas.microsoft.com/office/drawing/2014/main" xmlns="" id="{E1C4ED65-2B39-4811-A09E-A89D027F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6"/>
                </a:ext>
              </a:extLst>
            </a:blip>
            <a:stretch>
              <a:fillRect/>
            </a:stretch>
          </p:blipFill>
          <p:spPr>
            <a:xfrm>
              <a:off x="7467999" y="5200543"/>
              <a:ext cx="442286" cy="442286"/>
            </a:xfrm>
            <a:prstGeom prst="rect">
              <a:avLst/>
            </a:prstGeom>
          </p:spPr>
        </p:pic>
        <p:pic>
          <p:nvPicPr>
            <p:cNvPr id="186" name="그래픽 185" descr="강의실">
              <a:extLst>
                <a:ext uri="{FF2B5EF4-FFF2-40B4-BE49-F238E27FC236}">
                  <a16:creationId xmlns:a16="http://schemas.microsoft.com/office/drawing/2014/main" xmlns="" id="{0EC757FC-4E7D-447F-8E0A-2592876A3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8"/>
                </a:ext>
              </a:extLst>
            </a:blip>
            <a:stretch>
              <a:fillRect/>
            </a:stretch>
          </p:blipFill>
          <p:spPr>
            <a:xfrm>
              <a:off x="6369772" y="1392999"/>
              <a:ext cx="568057" cy="568057"/>
            </a:xfrm>
            <a:prstGeom prst="rect">
              <a:avLst/>
            </a:prstGeom>
          </p:spPr>
        </p:pic>
        <p:pic>
          <p:nvPicPr>
            <p:cNvPr id="188" name="그래픽 187" descr="수학">
              <a:extLst>
                <a:ext uri="{FF2B5EF4-FFF2-40B4-BE49-F238E27FC236}">
                  <a16:creationId xmlns:a16="http://schemas.microsoft.com/office/drawing/2014/main" xmlns="" id="{4E291735-270E-4145-B671-0670849BF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0"/>
                </a:ext>
              </a:extLst>
            </a:blip>
            <a:stretch>
              <a:fillRect/>
            </a:stretch>
          </p:blipFill>
          <p:spPr>
            <a:xfrm rot="1285985">
              <a:off x="8188915" y="3541486"/>
              <a:ext cx="543513" cy="543513"/>
            </a:xfrm>
            <a:prstGeom prst="rect">
              <a:avLst/>
            </a:prstGeom>
          </p:spPr>
        </p:pic>
        <p:pic>
          <p:nvPicPr>
            <p:cNvPr id="192" name="그래픽 191" descr="학사모">
              <a:extLst>
                <a:ext uri="{FF2B5EF4-FFF2-40B4-BE49-F238E27FC236}">
                  <a16:creationId xmlns:a16="http://schemas.microsoft.com/office/drawing/2014/main" xmlns="" id="{9903030A-2A1F-4833-A639-9C56F9D1F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2"/>
                </a:ext>
              </a:extLst>
            </a:blip>
            <a:stretch>
              <a:fillRect/>
            </a:stretch>
          </p:blipFill>
          <p:spPr>
            <a:xfrm>
              <a:off x="8358286" y="6168313"/>
              <a:ext cx="524457" cy="524457"/>
            </a:xfrm>
            <a:prstGeom prst="rect">
              <a:avLst/>
            </a:prstGeom>
          </p:spPr>
        </p:pic>
        <p:pic>
          <p:nvPicPr>
            <p:cNvPr id="195" name="그래픽 194" descr="태양계">
              <a:extLst>
                <a:ext uri="{FF2B5EF4-FFF2-40B4-BE49-F238E27FC236}">
                  <a16:creationId xmlns:a16="http://schemas.microsoft.com/office/drawing/2014/main" xmlns="" id="{9B31D7BB-14F4-4A7C-8AB4-0FE879EC6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6"/>
                </a:ext>
              </a:extLst>
            </a:blip>
            <a:stretch>
              <a:fillRect/>
            </a:stretch>
          </p:blipFill>
          <p:spPr>
            <a:xfrm>
              <a:off x="5131199" y="2544429"/>
              <a:ext cx="442286" cy="442286"/>
            </a:xfrm>
            <a:prstGeom prst="rect">
              <a:avLst/>
            </a:prstGeom>
          </p:spPr>
        </p:pic>
        <p:pic>
          <p:nvPicPr>
            <p:cNvPr id="196" name="그래픽 195" descr="태양계">
              <a:extLst>
                <a:ext uri="{FF2B5EF4-FFF2-40B4-BE49-F238E27FC236}">
                  <a16:creationId xmlns:a16="http://schemas.microsoft.com/office/drawing/2014/main" xmlns="" id="{08876F28-24CB-4D4A-95A5-C117FC21D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6"/>
                </a:ext>
              </a:extLst>
            </a:blip>
            <a:stretch>
              <a:fillRect/>
            </a:stretch>
          </p:blipFill>
          <p:spPr>
            <a:xfrm>
              <a:off x="6814857" y="686600"/>
              <a:ext cx="442286" cy="442286"/>
            </a:xfrm>
            <a:prstGeom prst="rect">
              <a:avLst/>
            </a:prstGeom>
          </p:spPr>
        </p:pic>
        <p:pic>
          <p:nvPicPr>
            <p:cNvPr id="3" name="그래픽 2" descr="브라유 점자">
              <a:extLst>
                <a:ext uri="{FF2B5EF4-FFF2-40B4-BE49-F238E27FC236}">
                  <a16:creationId xmlns:a16="http://schemas.microsoft.com/office/drawing/2014/main" xmlns="" id="{9CB5EA7A-E9E0-4B5A-B8EC-AEFCFE1B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4"/>
                </a:ext>
              </a:extLst>
            </a:blip>
            <a:stretch>
              <a:fillRect/>
            </a:stretch>
          </p:blipFill>
          <p:spPr>
            <a:xfrm rot="20184451">
              <a:off x="5216113" y="896855"/>
              <a:ext cx="645731" cy="645731"/>
            </a:xfrm>
            <a:prstGeom prst="rect">
              <a:avLst/>
            </a:prstGeom>
          </p:spPr>
        </p:pic>
        <p:pic>
          <p:nvPicPr>
            <p:cNvPr id="35" name="그래픽 34" descr="브라유 점자">
              <a:extLst>
                <a:ext uri="{FF2B5EF4-FFF2-40B4-BE49-F238E27FC236}">
                  <a16:creationId xmlns:a16="http://schemas.microsoft.com/office/drawing/2014/main" xmlns="" id="{44073D97-CE1A-49C3-A633-E01ACEC77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4"/>
                </a:ext>
              </a:extLst>
            </a:blip>
            <a:stretch>
              <a:fillRect/>
            </a:stretch>
          </p:blipFill>
          <p:spPr>
            <a:xfrm rot="20184451">
              <a:off x="6496273" y="2917244"/>
              <a:ext cx="645731" cy="645731"/>
            </a:xfrm>
            <a:prstGeom prst="rect">
              <a:avLst/>
            </a:prstGeom>
          </p:spPr>
        </p:pic>
        <p:pic>
          <p:nvPicPr>
            <p:cNvPr id="36" name="그래픽 35" descr="브라유 점자">
              <a:extLst>
                <a:ext uri="{FF2B5EF4-FFF2-40B4-BE49-F238E27FC236}">
                  <a16:creationId xmlns:a16="http://schemas.microsoft.com/office/drawing/2014/main" xmlns="" id="{D6C5F756-C5CB-46B2-8398-2B7428FB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4"/>
                </a:ext>
              </a:extLst>
            </a:blip>
            <a:stretch>
              <a:fillRect/>
            </a:stretch>
          </p:blipFill>
          <p:spPr>
            <a:xfrm rot="1031610">
              <a:off x="5834420" y="5251140"/>
              <a:ext cx="645731" cy="645731"/>
            </a:xfrm>
            <a:prstGeom prst="rect">
              <a:avLst/>
            </a:prstGeom>
          </p:spPr>
        </p:pic>
        <p:pic>
          <p:nvPicPr>
            <p:cNvPr id="37" name="그래픽 36" descr="브라유 점자">
              <a:extLst>
                <a:ext uri="{FF2B5EF4-FFF2-40B4-BE49-F238E27FC236}">
                  <a16:creationId xmlns:a16="http://schemas.microsoft.com/office/drawing/2014/main" xmlns="" id="{C21048FF-BD3A-48DE-832C-E9AE94DA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4"/>
                </a:ext>
              </a:extLst>
            </a:blip>
            <a:stretch>
              <a:fillRect/>
            </a:stretch>
          </p:blipFill>
          <p:spPr>
            <a:xfrm rot="1031610">
              <a:off x="8417259" y="4563163"/>
              <a:ext cx="645731" cy="645731"/>
            </a:xfrm>
            <a:prstGeom prst="rect">
              <a:avLst/>
            </a:prstGeom>
          </p:spPr>
        </p:pic>
        <p:pic>
          <p:nvPicPr>
            <p:cNvPr id="5" name="그래픽 4" descr="별">
              <a:extLst>
                <a:ext uri="{FF2B5EF4-FFF2-40B4-BE49-F238E27FC236}">
                  <a16:creationId xmlns:a16="http://schemas.microsoft.com/office/drawing/2014/main" xmlns="" id="{2226B4C7-E216-4C93-97F2-85AB3CAD8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6"/>
                </a:ext>
              </a:extLst>
            </a:blip>
            <a:stretch>
              <a:fillRect/>
            </a:stretch>
          </p:blipFill>
          <p:spPr>
            <a:xfrm>
              <a:off x="4872445" y="990599"/>
              <a:ext cx="291737" cy="291737"/>
            </a:xfrm>
            <a:prstGeom prst="rect">
              <a:avLst/>
            </a:prstGeom>
          </p:spPr>
        </p:pic>
        <p:pic>
          <p:nvPicPr>
            <p:cNvPr id="40" name="그래픽 39" descr="별">
              <a:extLst>
                <a:ext uri="{FF2B5EF4-FFF2-40B4-BE49-F238E27FC236}">
                  <a16:creationId xmlns:a16="http://schemas.microsoft.com/office/drawing/2014/main" xmlns="" id="{EE947514-FC65-4519-86B7-941FDA218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6"/>
                </a:ext>
              </a:extLst>
            </a:blip>
            <a:stretch>
              <a:fillRect/>
            </a:stretch>
          </p:blipFill>
          <p:spPr>
            <a:xfrm>
              <a:off x="7528560" y="1826621"/>
              <a:ext cx="291737" cy="291737"/>
            </a:xfrm>
            <a:prstGeom prst="rect">
              <a:avLst/>
            </a:prstGeom>
          </p:spPr>
        </p:pic>
        <p:pic>
          <p:nvPicPr>
            <p:cNvPr id="41" name="그래픽 40" descr="별">
              <a:extLst>
                <a:ext uri="{FF2B5EF4-FFF2-40B4-BE49-F238E27FC236}">
                  <a16:creationId xmlns:a16="http://schemas.microsoft.com/office/drawing/2014/main" xmlns="" id="{F6CA9E4F-B63F-4ED0-96B4-44A85C016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6"/>
                </a:ext>
              </a:extLst>
            </a:blip>
            <a:stretch>
              <a:fillRect/>
            </a:stretch>
          </p:blipFill>
          <p:spPr>
            <a:xfrm>
              <a:off x="7754983" y="3489958"/>
              <a:ext cx="291737" cy="291737"/>
            </a:xfrm>
            <a:prstGeom prst="rect">
              <a:avLst/>
            </a:prstGeom>
          </p:spPr>
        </p:pic>
        <p:pic>
          <p:nvPicPr>
            <p:cNvPr id="42" name="그래픽 41" descr="별">
              <a:extLst>
                <a:ext uri="{FF2B5EF4-FFF2-40B4-BE49-F238E27FC236}">
                  <a16:creationId xmlns:a16="http://schemas.microsoft.com/office/drawing/2014/main" xmlns="" id="{13054DB5-3699-4220-B399-5AAF16EF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6"/>
                </a:ext>
              </a:extLst>
            </a:blip>
            <a:stretch>
              <a:fillRect/>
            </a:stretch>
          </p:blipFill>
          <p:spPr>
            <a:xfrm>
              <a:off x="6344194" y="4212770"/>
              <a:ext cx="291737" cy="291737"/>
            </a:xfrm>
            <a:prstGeom prst="rect">
              <a:avLst/>
            </a:prstGeom>
          </p:spPr>
        </p:pic>
        <p:pic>
          <p:nvPicPr>
            <p:cNvPr id="43" name="그래픽 42" descr="별">
              <a:extLst>
                <a:ext uri="{FF2B5EF4-FFF2-40B4-BE49-F238E27FC236}">
                  <a16:creationId xmlns:a16="http://schemas.microsoft.com/office/drawing/2014/main" xmlns="" id="{D97341B1-B666-4A9A-A20A-2128071B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6"/>
                </a:ext>
              </a:extLst>
            </a:blip>
            <a:stretch>
              <a:fillRect/>
            </a:stretch>
          </p:blipFill>
          <p:spPr>
            <a:xfrm>
              <a:off x="4881154" y="5240381"/>
              <a:ext cx="291737" cy="291737"/>
            </a:xfrm>
            <a:prstGeom prst="rect">
              <a:avLst/>
            </a:prstGeom>
          </p:spPr>
        </p:pic>
        <p:pic>
          <p:nvPicPr>
            <p:cNvPr id="44" name="그래픽 43" descr="별">
              <a:extLst>
                <a:ext uri="{FF2B5EF4-FFF2-40B4-BE49-F238E27FC236}">
                  <a16:creationId xmlns:a16="http://schemas.microsoft.com/office/drawing/2014/main" xmlns="" id="{EE708EE2-D87D-42F3-AF14-F000C717D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6"/>
                </a:ext>
              </a:extLst>
            </a:blip>
            <a:stretch>
              <a:fillRect/>
            </a:stretch>
          </p:blipFill>
          <p:spPr>
            <a:xfrm>
              <a:off x="5612674" y="6398621"/>
              <a:ext cx="291737" cy="291737"/>
            </a:xfrm>
            <a:prstGeom prst="rect">
              <a:avLst/>
            </a:prstGeom>
          </p:spPr>
        </p:pic>
        <p:pic>
          <p:nvPicPr>
            <p:cNvPr id="45" name="그래픽 44" descr="별">
              <a:extLst>
                <a:ext uri="{FF2B5EF4-FFF2-40B4-BE49-F238E27FC236}">
                  <a16:creationId xmlns:a16="http://schemas.microsoft.com/office/drawing/2014/main" xmlns="" id="{C5CFAE16-FD2C-4591-A0B3-B5A0F0946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6"/>
                </a:ext>
              </a:extLst>
            </a:blip>
            <a:stretch>
              <a:fillRect/>
            </a:stretch>
          </p:blipFill>
          <p:spPr>
            <a:xfrm>
              <a:off x="8251371" y="163284"/>
              <a:ext cx="291737" cy="291737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01271D-4051-479F-BAF7-45C13BBC04A8}"/>
              </a:ext>
            </a:extLst>
          </p:cNvPr>
          <p:cNvSpPr txBox="1"/>
          <p:nvPr/>
        </p:nvSpPr>
        <p:spPr>
          <a:xfrm>
            <a:off x="395288" y="2696754"/>
            <a:ext cx="210025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5BADA3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작은 타이틀을 입력하세요</a:t>
            </a:r>
            <a:endParaRPr lang="en-US" altLang="ko-KR" sz="1400" dirty="0">
              <a:solidFill>
                <a:srgbClr val="5BADA3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sz="800" dirty="0">
                <a:solidFill>
                  <a:srgbClr val="5BADA3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800" dirty="0" err="1">
                <a:solidFill>
                  <a:srgbClr val="5BADA3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한울림체</a:t>
            </a:r>
            <a:r>
              <a:rPr lang="en-US" altLang="ko-KR" sz="800" dirty="0">
                <a:solidFill>
                  <a:srgbClr val="5BADA3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14pt</a:t>
            </a:r>
            <a:r>
              <a:rPr lang="ko-KR" altLang="en-US" sz="800" dirty="0">
                <a:solidFill>
                  <a:srgbClr val="5BADA3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입니다</a:t>
            </a:r>
            <a:r>
              <a:rPr lang="en-US" altLang="ko-KR" sz="800" dirty="0">
                <a:solidFill>
                  <a:srgbClr val="5BADA3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800" dirty="0">
              <a:solidFill>
                <a:srgbClr val="5BADA3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1E824FD-E6E7-4264-AF9D-AA33043A8201}"/>
              </a:ext>
            </a:extLst>
          </p:cNvPr>
          <p:cNvSpPr txBox="1"/>
          <p:nvPr/>
        </p:nvSpPr>
        <p:spPr>
          <a:xfrm>
            <a:off x="395288" y="3645988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2020.00.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B9D364E7-EB73-414D-90CE-FADC181041C6}"/>
              </a:ext>
            </a:extLst>
          </p:cNvPr>
          <p:cNvSpPr/>
          <p:nvPr/>
        </p:nvSpPr>
        <p:spPr>
          <a:xfrm>
            <a:off x="583474" y="5416732"/>
            <a:ext cx="1184365" cy="304799"/>
          </a:xfrm>
          <a:prstGeom prst="roundRect">
            <a:avLst>
              <a:gd name="adj" fmla="val 50000"/>
            </a:avLst>
          </a:prstGeom>
          <a:solidFill>
            <a:srgbClr val="238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1D5788-FDAE-4622-AA67-8504672682A1}"/>
              </a:ext>
            </a:extLst>
          </p:cNvPr>
          <p:cNvSpPr txBox="1"/>
          <p:nvPr/>
        </p:nvSpPr>
        <p:spPr>
          <a:xfrm>
            <a:off x="795054" y="5416732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LOGO</a:t>
            </a:r>
            <a:endParaRPr lang="ko-KR" altLang="en-US" sz="1400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F95A43F0-14FA-4824-B561-7466A31794C3}"/>
              </a:ext>
            </a:extLst>
          </p:cNvPr>
          <p:cNvSpPr txBox="1"/>
          <p:nvPr/>
        </p:nvSpPr>
        <p:spPr>
          <a:xfrm>
            <a:off x="395288" y="3898537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발표자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홍길동</a:t>
            </a:r>
          </a:p>
        </p:txBody>
      </p:sp>
    </p:spTree>
    <p:extLst>
      <p:ext uri="{BB962C8B-B14F-4D97-AF65-F5344CB8AC3E}">
        <p14:creationId xmlns:p14="http://schemas.microsoft.com/office/powerpoint/2010/main" val="285986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C8B6CDE-8E5B-4BC5-B2E7-40318B6D5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831F35EB-DECD-4283-B76D-4790E09303E3}"/>
              </a:ext>
            </a:extLst>
          </p:cNvPr>
          <p:cNvSpPr txBox="1"/>
          <p:nvPr/>
        </p:nvSpPr>
        <p:spPr>
          <a:xfrm>
            <a:off x="2339661" y="1976887"/>
            <a:ext cx="4464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n w="6600">
                  <a:solidFill>
                    <a:srgbClr val="144E62"/>
                  </a:solidFill>
                  <a:prstDash val="solid"/>
                </a:ln>
                <a:solidFill>
                  <a:schemeClr val="bg1"/>
                </a:solidFill>
                <a:effectLst>
                  <a:outerShdw dist="50800" dir="3000000" algn="ctr" rotWithShape="0">
                    <a:schemeClr val="bg2">
                      <a:lumMod val="25000"/>
                    </a:scheme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감사합니다</a:t>
            </a:r>
            <a:endParaRPr lang="en-US" altLang="ko-KR" sz="7200" dirty="0">
              <a:ln>
                <a:solidFill>
                  <a:srgbClr val="144E62"/>
                </a:solidFill>
              </a:ln>
              <a:solidFill>
                <a:schemeClr val="bg1"/>
              </a:solidFill>
              <a:effectLst>
                <a:outerShdw dist="50800" dir="3000000" algn="ctr" rotWithShape="0">
                  <a:schemeClr val="bg2">
                    <a:lumMod val="25000"/>
                  </a:schemeClr>
                </a:outerShdw>
              </a:effectLst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602EEB7-CFD7-477C-AAB0-D0BA118359FC}"/>
              </a:ext>
            </a:extLst>
          </p:cNvPr>
          <p:cNvGrpSpPr/>
          <p:nvPr/>
        </p:nvGrpSpPr>
        <p:grpSpPr>
          <a:xfrm>
            <a:off x="3985958" y="3725058"/>
            <a:ext cx="1184365" cy="307777"/>
            <a:chOff x="3985958" y="4959532"/>
            <a:chExt cx="1184365" cy="307777"/>
          </a:xfrm>
        </p:grpSpPr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xmlns="" id="{1781319B-CC11-4B20-98E9-06D5B455E9D1}"/>
                </a:ext>
              </a:extLst>
            </p:cNvPr>
            <p:cNvSpPr/>
            <p:nvPr/>
          </p:nvSpPr>
          <p:spPr>
            <a:xfrm>
              <a:off x="3985958" y="4959532"/>
              <a:ext cx="1184365" cy="304799"/>
            </a:xfrm>
            <a:prstGeom prst="roundRect">
              <a:avLst>
                <a:gd name="adj" fmla="val 50000"/>
              </a:avLst>
            </a:prstGeom>
            <a:solidFill>
              <a:srgbClr val="238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0D67B0AB-389A-46B4-AABD-B58517C4D9F8}"/>
                </a:ext>
              </a:extLst>
            </p:cNvPr>
            <p:cNvSpPr txBox="1"/>
            <p:nvPr/>
          </p:nvSpPr>
          <p:spPr>
            <a:xfrm>
              <a:off x="4197538" y="4959532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LOGO</a:t>
              </a:r>
              <a:endParaRPr lang="ko-KR" altLang="en-US" sz="14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43947" y="4899171"/>
            <a:ext cx="6069290" cy="1726738"/>
            <a:chOff x="159390" y="411061"/>
            <a:chExt cx="6069290" cy="1726738"/>
          </a:xfrm>
        </p:grpSpPr>
        <p:sp>
          <p:nvSpPr>
            <p:cNvPr id="12" name="TextBox 11"/>
            <p:cNvSpPr txBox="1"/>
            <p:nvPr/>
          </p:nvSpPr>
          <p:spPr>
            <a:xfrm>
              <a:off x="159390" y="411061"/>
              <a:ext cx="5147563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안심글꼴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PPT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공공저작물이며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공공안심글꼴을 활용해서 제작되었습니다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따라서 아래와 같이 출처표시를 하고 사용해야 합니다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9390" y="1639201"/>
              <a:ext cx="6069290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공공누리 홈페이지에서 이미지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3D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 다양한 공공저작물을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내려받아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사용하세요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hlinkClick r:id="rId3"/>
                </a:rPr>
                <a:t>www.kogl.or.kr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9390" y="937470"/>
              <a:ext cx="1457450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안심글꼴 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PPT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출처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한국문화정보원</a:t>
              </a:r>
              <a:endPara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41127" y="937470"/>
              <a:ext cx="2460930" cy="70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공공안심글꼴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무료글꼴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</a:rPr>
                <a:t>한국수력원자력</a:t>
              </a:r>
              <a:r>
                <a:rPr lang="en-US" altLang="ko-KR" sz="1100" dirty="0">
                  <a:latin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latin typeface="맑은 고딕" panose="020B0503020000020004" pitchFamily="50" charset="-127"/>
                </a:rPr>
                <a:t>한돋움체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무료글꼴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</a:rPr>
                <a:t>한국수력원자력</a:t>
              </a:r>
              <a:r>
                <a:rPr lang="en-US" altLang="ko-KR" sz="1100" dirty="0">
                  <a:latin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latin typeface="맑은 고딕" panose="020B0503020000020004" pitchFamily="50" charset="-127"/>
                </a:rPr>
                <a:t>한울림체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15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360C16-BFBB-4DAC-9D45-046322F1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7F64A-4089-4BF3-A9BA-023D479CE65F}"/>
              </a:ext>
            </a:extLst>
          </p:cNvPr>
          <p:cNvSpPr txBox="1"/>
          <p:nvPr/>
        </p:nvSpPr>
        <p:spPr>
          <a:xfrm>
            <a:off x="272869" y="179977"/>
            <a:ext cx="16097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238AAF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프로젝트 타이틀을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3084AF-A737-40AC-BA99-EA45D6691A22}"/>
              </a:ext>
            </a:extLst>
          </p:cNvPr>
          <p:cNvSpPr txBox="1"/>
          <p:nvPr/>
        </p:nvSpPr>
        <p:spPr>
          <a:xfrm>
            <a:off x="272869" y="449942"/>
            <a:ext cx="1478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목 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0D903E-6E2C-472C-9A1B-D6B031C640A7}"/>
              </a:ext>
            </a:extLst>
          </p:cNvPr>
          <p:cNvSpPr txBox="1"/>
          <p:nvPr/>
        </p:nvSpPr>
        <p:spPr>
          <a:xfrm>
            <a:off x="272869" y="1146627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pc="8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contents</a:t>
            </a:r>
            <a:endParaRPr lang="ko-KR" altLang="en-US" sz="1100" spc="800" dirty="0">
              <a:solidFill>
                <a:schemeClr val="bg1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2D906EC-58EE-4065-B775-68991FC98604}"/>
              </a:ext>
            </a:extLst>
          </p:cNvPr>
          <p:cNvCxnSpPr>
            <a:cxnSpLocks/>
          </p:cNvCxnSpPr>
          <p:nvPr/>
        </p:nvCxnSpPr>
        <p:spPr>
          <a:xfrm>
            <a:off x="348343" y="466997"/>
            <a:ext cx="2934788" cy="0"/>
          </a:xfrm>
          <a:prstGeom prst="line">
            <a:avLst/>
          </a:prstGeom>
          <a:ln>
            <a:solidFill>
              <a:srgbClr val="87C3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C51899AB-3781-4D14-818E-6760046FA42F}"/>
              </a:ext>
            </a:extLst>
          </p:cNvPr>
          <p:cNvSpPr/>
          <p:nvPr/>
        </p:nvSpPr>
        <p:spPr>
          <a:xfrm>
            <a:off x="330925" y="452847"/>
            <a:ext cx="45719" cy="45719"/>
          </a:xfrm>
          <a:prstGeom prst="ellipse">
            <a:avLst/>
          </a:prstGeom>
          <a:solidFill>
            <a:srgbClr val="87C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4F20EF11-2E20-4A21-ABD9-4B59C4D6CF35}"/>
              </a:ext>
            </a:extLst>
          </p:cNvPr>
          <p:cNvGrpSpPr/>
          <p:nvPr/>
        </p:nvGrpSpPr>
        <p:grpSpPr>
          <a:xfrm>
            <a:off x="2708366" y="1367244"/>
            <a:ext cx="6244045" cy="1053737"/>
            <a:chOff x="2708366" y="1367244"/>
            <a:chExt cx="6244045" cy="1053737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xmlns="" id="{87BE9B8C-62D8-435C-8437-B7AC7EB0F4DC}"/>
                </a:ext>
              </a:extLst>
            </p:cNvPr>
            <p:cNvSpPr/>
            <p:nvPr/>
          </p:nvSpPr>
          <p:spPr>
            <a:xfrm>
              <a:off x="2960915" y="1550126"/>
              <a:ext cx="731520" cy="235131"/>
            </a:xfrm>
            <a:prstGeom prst="roundRect">
              <a:avLst>
                <a:gd name="adj" fmla="val 50000"/>
              </a:avLst>
            </a:prstGeom>
            <a:solidFill>
              <a:srgbClr val="0F6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xmlns="" id="{7EA2F687-A70D-405D-BBCA-2EC63DD4D27A}"/>
                </a:ext>
              </a:extLst>
            </p:cNvPr>
            <p:cNvSpPr/>
            <p:nvPr/>
          </p:nvSpPr>
          <p:spPr>
            <a:xfrm rot="16200000">
              <a:off x="5303520" y="-1227910"/>
              <a:ext cx="1053737" cy="624404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F6273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CB22B13-B5E6-43E0-BF88-D7D583B8B6C9}"/>
                </a:ext>
              </a:extLst>
            </p:cNvPr>
            <p:cNvSpPr txBox="1"/>
            <p:nvPr/>
          </p:nvSpPr>
          <p:spPr>
            <a:xfrm>
              <a:off x="2960913" y="153271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Chpter</a:t>
              </a:r>
              <a:endParaRPr lang="ko-KR" altLang="en-US" sz="12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256A87C-08CF-424E-A804-C876311305FE}"/>
                </a:ext>
              </a:extLst>
            </p:cNvPr>
            <p:cNvSpPr txBox="1"/>
            <p:nvPr/>
          </p:nvSpPr>
          <p:spPr>
            <a:xfrm>
              <a:off x="2987039" y="1776550"/>
              <a:ext cx="6690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6FB7C0CF-FA58-4DC2-8814-DAF2AE46E7F5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1541417"/>
              <a:ext cx="0" cy="722812"/>
            </a:xfrm>
            <a:prstGeom prst="line">
              <a:avLst/>
            </a:prstGeom>
            <a:ln w="28575">
              <a:solidFill>
                <a:srgbClr val="0F6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CF098C9-7A03-465C-B931-B36090288A03}"/>
                </a:ext>
              </a:extLst>
            </p:cNvPr>
            <p:cNvSpPr txBox="1"/>
            <p:nvPr/>
          </p:nvSpPr>
          <p:spPr>
            <a:xfrm>
              <a:off x="3840479" y="1550128"/>
              <a:ext cx="3919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제목을 입력하세요</a:t>
              </a:r>
              <a:r>
                <a:rPr lang="en-US" altLang="ko-KR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</a:t>
              </a:r>
              <a:r>
                <a:rPr lang="ko-KR" altLang="en-US" sz="11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한돋움체</a:t>
              </a:r>
              <a:r>
                <a:rPr lang="en-US" altLang="ko-KR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24pt</a:t>
              </a:r>
              <a:r>
                <a:rPr lang="ko-KR" altLang="en-US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입니다</a:t>
              </a:r>
              <a:r>
                <a:rPr lang="en-US" altLang="ko-KR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)</a:t>
              </a:r>
              <a:endPara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233A12C-6ECB-46AF-8FD5-3161AD19C2BC}"/>
                </a:ext>
              </a:extLst>
            </p:cNvPr>
            <p:cNvSpPr txBox="1"/>
            <p:nvPr/>
          </p:nvSpPr>
          <p:spPr>
            <a:xfrm>
              <a:off x="3840479" y="1976848"/>
              <a:ext cx="24817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텍스트를 입력하세요</a:t>
              </a:r>
              <a:r>
                <a:rPr lang="en-US" altLang="ko-KR" sz="8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(</a:t>
              </a:r>
              <a:r>
                <a:rPr lang="ko-KR" altLang="en-US" sz="800" dirty="0" err="1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한울림체</a:t>
              </a:r>
              <a:r>
                <a:rPr lang="en-US" altLang="ko-KR" sz="8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 12pt</a:t>
              </a:r>
              <a:r>
                <a:rPr lang="ko-KR" altLang="en-US" sz="8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 입니다</a:t>
              </a:r>
              <a:r>
                <a:rPr lang="en-US" altLang="ko-KR" sz="8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AE3CFC55-CB2C-4D4D-91F6-D83AD4D32010}"/>
              </a:ext>
            </a:extLst>
          </p:cNvPr>
          <p:cNvGrpSpPr/>
          <p:nvPr/>
        </p:nvGrpSpPr>
        <p:grpSpPr>
          <a:xfrm>
            <a:off x="2708366" y="2653209"/>
            <a:ext cx="6244045" cy="1053737"/>
            <a:chOff x="2708366" y="1367244"/>
            <a:chExt cx="6244045" cy="105373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xmlns="" id="{9C4282B6-DE0B-4F5E-842B-1ACED8A90975}"/>
                </a:ext>
              </a:extLst>
            </p:cNvPr>
            <p:cNvSpPr/>
            <p:nvPr/>
          </p:nvSpPr>
          <p:spPr>
            <a:xfrm>
              <a:off x="2960915" y="1550126"/>
              <a:ext cx="731520" cy="235131"/>
            </a:xfrm>
            <a:prstGeom prst="roundRect">
              <a:avLst>
                <a:gd name="adj" fmla="val 50000"/>
              </a:avLst>
            </a:prstGeom>
            <a:solidFill>
              <a:srgbClr val="0F6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사각형: 둥근 위쪽 모서리 24">
              <a:extLst>
                <a:ext uri="{FF2B5EF4-FFF2-40B4-BE49-F238E27FC236}">
                  <a16:creationId xmlns:a16="http://schemas.microsoft.com/office/drawing/2014/main" xmlns="" id="{7C0860A7-1633-4985-B2D0-8A0A07806B6F}"/>
                </a:ext>
              </a:extLst>
            </p:cNvPr>
            <p:cNvSpPr/>
            <p:nvPr/>
          </p:nvSpPr>
          <p:spPr>
            <a:xfrm rot="16200000">
              <a:off x="5303520" y="-1227910"/>
              <a:ext cx="1053737" cy="624404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F6273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C05D0700-4EB7-47E2-9AB9-95953A4F1180}"/>
                </a:ext>
              </a:extLst>
            </p:cNvPr>
            <p:cNvSpPr txBox="1"/>
            <p:nvPr/>
          </p:nvSpPr>
          <p:spPr>
            <a:xfrm>
              <a:off x="2960913" y="153271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Chpter</a:t>
              </a:r>
              <a:endParaRPr lang="ko-KR" altLang="en-US" sz="12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2F2B32D-F7F7-4BB1-916B-761B12087C63}"/>
                </a:ext>
              </a:extLst>
            </p:cNvPr>
            <p:cNvSpPr txBox="1"/>
            <p:nvPr/>
          </p:nvSpPr>
          <p:spPr>
            <a:xfrm>
              <a:off x="2987039" y="1776550"/>
              <a:ext cx="7455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099D7E67-E1FC-4B09-A7E9-9BE7BD06427C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1541417"/>
              <a:ext cx="0" cy="722812"/>
            </a:xfrm>
            <a:prstGeom prst="line">
              <a:avLst/>
            </a:prstGeom>
            <a:ln w="28575">
              <a:solidFill>
                <a:srgbClr val="0F6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EE0C6AA6-D358-4FE4-BB72-8F7684199C7B}"/>
                </a:ext>
              </a:extLst>
            </p:cNvPr>
            <p:cNvSpPr txBox="1"/>
            <p:nvPr/>
          </p:nvSpPr>
          <p:spPr>
            <a:xfrm>
              <a:off x="3840479" y="1550128"/>
              <a:ext cx="24961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제목을 입력하세요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3F8A7BD6-322B-4EE5-BC6F-893689FDFF55}"/>
                </a:ext>
              </a:extLst>
            </p:cNvPr>
            <p:cNvSpPr txBox="1"/>
            <p:nvPr/>
          </p:nvSpPr>
          <p:spPr>
            <a:xfrm>
              <a:off x="3840479" y="1976848"/>
              <a:ext cx="1497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텍스트를 입력하세요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CC371316-A2AE-4226-BB68-0A31F27CCEB3}"/>
              </a:ext>
            </a:extLst>
          </p:cNvPr>
          <p:cNvGrpSpPr/>
          <p:nvPr/>
        </p:nvGrpSpPr>
        <p:grpSpPr>
          <a:xfrm>
            <a:off x="2708366" y="3939174"/>
            <a:ext cx="6244045" cy="1053737"/>
            <a:chOff x="2708366" y="1367244"/>
            <a:chExt cx="6244045" cy="105373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xmlns="" id="{478FF259-2C06-4307-9BD1-39E24F458481}"/>
                </a:ext>
              </a:extLst>
            </p:cNvPr>
            <p:cNvSpPr/>
            <p:nvPr/>
          </p:nvSpPr>
          <p:spPr>
            <a:xfrm>
              <a:off x="2960915" y="1550126"/>
              <a:ext cx="731520" cy="235131"/>
            </a:xfrm>
            <a:prstGeom prst="roundRect">
              <a:avLst>
                <a:gd name="adj" fmla="val 50000"/>
              </a:avLst>
            </a:prstGeom>
            <a:solidFill>
              <a:srgbClr val="0F6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사각형: 둥근 위쪽 모서리 32">
              <a:extLst>
                <a:ext uri="{FF2B5EF4-FFF2-40B4-BE49-F238E27FC236}">
                  <a16:creationId xmlns:a16="http://schemas.microsoft.com/office/drawing/2014/main" xmlns="" id="{9B65D20A-0F6B-4660-BCF5-1DEC7CA14F4A}"/>
                </a:ext>
              </a:extLst>
            </p:cNvPr>
            <p:cNvSpPr/>
            <p:nvPr/>
          </p:nvSpPr>
          <p:spPr>
            <a:xfrm rot="16200000">
              <a:off x="5303520" y="-1227910"/>
              <a:ext cx="1053737" cy="624404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F6273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B9B55344-DAA8-4D9F-96AC-9FDDA46E84EA}"/>
                </a:ext>
              </a:extLst>
            </p:cNvPr>
            <p:cNvSpPr txBox="1"/>
            <p:nvPr/>
          </p:nvSpPr>
          <p:spPr>
            <a:xfrm>
              <a:off x="2960913" y="153271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Chpter</a:t>
              </a:r>
              <a:endParaRPr lang="ko-KR" altLang="en-US" sz="12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DE003716-3E9B-4B81-B35B-634F547744C5}"/>
                </a:ext>
              </a:extLst>
            </p:cNvPr>
            <p:cNvSpPr txBox="1"/>
            <p:nvPr/>
          </p:nvSpPr>
          <p:spPr>
            <a:xfrm>
              <a:off x="2987039" y="1776550"/>
              <a:ext cx="7511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DD18596D-C62D-43A2-A218-8AB60BB2E41F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1541417"/>
              <a:ext cx="0" cy="722812"/>
            </a:xfrm>
            <a:prstGeom prst="line">
              <a:avLst/>
            </a:prstGeom>
            <a:ln w="28575">
              <a:solidFill>
                <a:srgbClr val="0F6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2C92E9F9-ACFD-4EE1-BE36-91C54FB52506}"/>
                </a:ext>
              </a:extLst>
            </p:cNvPr>
            <p:cNvSpPr txBox="1"/>
            <p:nvPr/>
          </p:nvSpPr>
          <p:spPr>
            <a:xfrm>
              <a:off x="3840479" y="1550128"/>
              <a:ext cx="24961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C9101349-82A8-4B9A-9C7C-88017B6DF313}"/>
                </a:ext>
              </a:extLst>
            </p:cNvPr>
            <p:cNvSpPr txBox="1"/>
            <p:nvPr/>
          </p:nvSpPr>
          <p:spPr>
            <a:xfrm>
              <a:off x="3840479" y="1976848"/>
              <a:ext cx="1497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텍스트를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78A3F946-A33C-4EB1-A173-56EE51D1AD8B}"/>
              </a:ext>
            </a:extLst>
          </p:cNvPr>
          <p:cNvGrpSpPr/>
          <p:nvPr/>
        </p:nvGrpSpPr>
        <p:grpSpPr>
          <a:xfrm>
            <a:off x="2708366" y="5225140"/>
            <a:ext cx="6244045" cy="1053737"/>
            <a:chOff x="2708366" y="1367244"/>
            <a:chExt cx="6244045" cy="1053737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xmlns="" id="{E0AEBC06-D34B-4222-B1AE-94B7CFF50B37}"/>
                </a:ext>
              </a:extLst>
            </p:cNvPr>
            <p:cNvSpPr/>
            <p:nvPr/>
          </p:nvSpPr>
          <p:spPr>
            <a:xfrm>
              <a:off x="2960915" y="1550126"/>
              <a:ext cx="731520" cy="235131"/>
            </a:xfrm>
            <a:prstGeom prst="roundRect">
              <a:avLst>
                <a:gd name="adj" fmla="val 50000"/>
              </a:avLst>
            </a:prstGeom>
            <a:solidFill>
              <a:srgbClr val="0F6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사각형: 둥근 위쪽 모서리 40">
              <a:extLst>
                <a:ext uri="{FF2B5EF4-FFF2-40B4-BE49-F238E27FC236}">
                  <a16:creationId xmlns:a16="http://schemas.microsoft.com/office/drawing/2014/main" xmlns="" id="{23499DE6-C569-4B70-8BC5-820FCEB24189}"/>
                </a:ext>
              </a:extLst>
            </p:cNvPr>
            <p:cNvSpPr/>
            <p:nvPr/>
          </p:nvSpPr>
          <p:spPr>
            <a:xfrm rot="16200000">
              <a:off x="5303520" y="-1227910"/>
              <a:ext cx="1053737" cy="624404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F6273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F0DD5477-5720-4285-B5B0-741267F553C5}"/>
                </a:ext>
              </a:extLst>
            </p:cNvPr>
            <p:cNvSpPr txBox="1"/>
            <p:nvPr/>
          </p:nvSpPr>
          <p:spPr>
            <a:xfrm>
              <a:off x="2960913" y="153271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Chpter</a:t>
              </a:r>
              <a:endParaRPr lang="ko-KR" altLang="en-US" sz="12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44C1A5B5-B4A3-4E4A-844B-3ACF081234AD}"/>
                </a:ext>
              </a:extLst>
            </p:cNvPr>
            <p:cNvSpPr txBox="1"/>
            <p:nvPr/>
          </p:nvSpPr>
          <p:spPr>
            <a:xfrm>
              <a:off x="2987039" y="1776550"/>
              <a:ext cx="7761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F68A2B62-E5FB-4F8C-BA23-62133FE9054D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1541417"/>
              <a:ext cx="0" cy="722812"/>
            </a:xfrm>
            <a:prstGeom prst="line">
              <a:avLst/>
            </a:prstGeom>
            <a:ln w="28575">
              <a:solidFill>
                <a:srgbClr val="0F6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7BFA1207-6B0A-4771-944E-C505974B28B0}"/>
                </a:ext>
              </a:extLst>
            </p:cNvPr>
            <p:cNvSpPr txBox="1"/>
            <p:nvPr/>
          </p:nvSpPr>
          <p:spPr>
            <a:xfrm>
              <a:off x="3840479" y="1550128"/>
              <a:ext cx="24961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45099328-71FC-4318-826C-6A5515E0D818}"/>
                </a:ext>
              </a:extLst>
            </p:cNvPr>
            <p:cNvSpPr txBox="1"/>
            <p:nvPr/>
          </p:nvSpPr>
          <p:spPr>
            <a:xfrm>
              <a:off x="3840479" y="1976848"/>
              <a:ext cx="1497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텍스트를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0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5789AD67-13F1-4BC1-ACF2-C018FFFB5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B9E22BCB-7A8D-485D-AA45-2961322D3047}"/>
              </a:ext>
            </a:extLst>
          </p:cNvPr>
          <p:cNvSpPr/>
          <p:nvPr/>
        </p:nvSpPr>
        <p:spPr>
          <a:xfrm>
            <a:off x="1175657" y="2014105"/>
            <a:ext cx="2272393" cy="305089"/>
          </a:xfrm>
          <a:prstGeom prst="roundRect">
            <a:avLst>
              <a:gd name="adj" fmla="val 473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755E9B11-1ACC-43DD-BFF7-B7F08B1911F5}"/>
              </a:ext>
            </a:extLst>
          </p:cNvPr>
          <p:cNvSpPr/>
          <p:nvPr/>
        </p:nvSpPr>
        <p:spPr>
          <a:xfrm>
            <a:off x="646460" y="1268760"/>
            <a:ext cx="1043880" cy="1043880"/>
          </a:xfrm>
          <a:prstGeom prst="ellipse">
            <a:avLst/>
          </a:prstGeom>
          <a:solidFill>
            <a:schemeClr val="bg1"/>
          </a:solidFill>
          <a:ln>
            <a:solidFill>
              <a:srgbClr val="87C3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456D02-85D0-4B81-9578-95F0504C05F5}"/>
              </a:ext>
            </a:extLst>
          </p:cNvPr>
          <p:cNvSpPr txBox="1"/>
          <p:nvPr/>
        </p:nvSpPr>
        <p:spPr>
          <a:xfrm>
            <a:off x="1655990" y="1985644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CHAPTER 01</a:t>
            </a:r>
            <a:endParaRPr lang="ko-KR" altLang="en-US" sz="2000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BB5E628-A7FC-4E1F-A0B7-1EA153B7B034}"/>
              </a:ext>
            </a:extLst>
          </p:cNvPr>
          <p:cNvSpPr txBox="1"/>
          <p:nvPr/>
        </p:nvSpPr>
        <p:spPr>
          <a:xfrm>
            <a:off x="1626870" y="2382610"/>
            <a:ext cx="5383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제목을 입력하세요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E48EFF6-3133-4C6F-BEE1-01832AF4BE65}"/>
              </a:ext>
            </a:extLst>
          </p:cNvPr>
          <p:cNvGrpSpPr/>
          <p:nvPr/>
        </p:nvGrpSpPr>
        <p:grpSpPr>
          <a:xfrm>
            <a:off x="1737360" y="3483429"/>
            <a:ext cx="5669280" cy="374469"/>
            <a:chOff x="1737360" y="3483429"/>
            <a:chExt cx="5669280" cy="37446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xmlns="" id="{39B4C249-AFBD-47DC-9067-2B98BDAEEDB0}"/>
                </a:ext>
              </a:extLst>
            </p:cNvPr>
            <p:cNvSpPr/>
            <p:nvPr/>
          </p:nvSpPr>
          <p:spPr>
            <a:xfrm>
              <a:off x="1737360" y="3483429"/>
              <a:ext cx="5669280" cy="374469"/>
            </a:xfrm>
            <a:prstGeom prst="roundRect">
              <a:avLst>
                <a:gd name="adj" fmla="val 50000"/>
              </a:avLst>
            </a:prstGeom>
            <a:solidFill>
              <a:srgbClr val="2695BC"/>
            </a:solidFill>
            <a:ln>
              <a:solidFill>
                <a:srgbClr val="64DC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D29FE501-DCC7-4C6B-A948-7D11229257FC}"/>
                </a:ext>
              </a:extLst>
            </p:cNvPr>
            <p:cNvSpPr txBox="1"/>
            <p:nvPr/>
          </p:nvSpPr>
          <p:spPr>
            <a:xfrm>
              <a:off x="1802672" y="35182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144E62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SUBTITLE</a:t>
              </a:r>
              <a:endParaRPr lang="ko-KR" altLang="en-US" sz="1400" dirty="0">
                <a:solidFill>
                  <a:srgbClr val="144E62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104C5845-0442-48F2-8E9E-7056D3B7ABFC}"/>
                </a:ext>
              </a:extLst>
            </p:cNvPr>
            <p:cNvSpPr txBox="1"/>
            <p:nvPr/>
          </p:nvSpPr>
          <p:spPr>
            <a:xfrm>
              <a:off x="2708363" y="3518263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23D29F69-B221-40CF-9E2D-3232DB5DAC42}"/>
                </a:ext>
              </a:extLst>
            </p:cNvPr>
            <p:cNvSpPr txBox="1"/>
            <p:nvPr/>
          </p:nvSpPr>
          <p:spPr>
            <a:xfrm>
              <a:off x="3143792" y="3518263"/>
              <a:ext cx="2746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  <a:r>
                <a:rPr lang="en-US" altLang="ko-KR" sz="8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</a:t>
              </a:r>
              <a:r>
                <a:rPr lang="ko-KR" altLang="en-US" sz="8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800" dirty="0" err="1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한돋움체</a:t>
              </a:r>
              <a:r>
                <a:rPr lang="en-US" altLang="ko-KR" sz="8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14pt </a:t>
              </a:r>
              <a:r>
                <a:rPr lang="ko-KR" altLang="en-US" sz="8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입니다</a:t>
              </a:r>
              <a:r>
                <a:rPr lang="en-US" altLang="ko-KR" sz="8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E326C2C1-9D74-4421-A19B-4145CA3D1D49}"/>
                </a:ext>
              </a:extLst>
            </p:cNvPr>
            <p:cNvCxnSpPr>
              <a:cxnSpLocks/>
            </p:cNvCxnSpPr>
            <p:nvPr/>
          </p:nvCxnSpPr>
          <p:spPr>
            <a:xfrm>
              <a:off x="3124019" y="3532505"/>
              <a:ext cx="0" cy="2699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D97C5D99-6FC4-4159-B136-A74A019C3302}"/>
              </a:ext>
            </a:extLst>
          </p:cNvPr>
          <p:cNvGrpSpPr/>
          <p:nvPr/>
        </p:nvGrpSpPr>
        <p:grpSpPr>
          <a:xfrm>
            <a:off x="1737360" y="3997235"/>
            <a:ext cx="5669280" cy="374469"/>
            <a:chOff x="1737360" y="3483429"/>
            <a:chExt cx="5669280" cy="374469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xmlns="" id="{67A0E41D-8EFD-4878-907A-40609C7DE5DF}"/>
                </a:ext>
              </a:extLst>
            </p:cNvPr>
            <p:cNvSpPr/>
            <p:nvPr/>
          </p:nvSpPr>
          <p:spPr>
            <a:xfrm>
              <a:off x="1737360" y="3483429"/>
              <a:ext cx="5669280" cy="374469"/>
            </a:xfrm>
            <a:prstGeom prst="roundRect">
              <a:avLst>
                <a:gd name="adj" fmla="val 50000"/>
              </a:avLst>
            </a:prstGeom>
            <a:solidFill>
              <a:srgbClr val="2695BC"/>
            </a:solidFill>
            <a:ln>
              <a:solidFill>
                <a:srgbClr val="64DC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B46A590B-1555-4AB4-9394-F776D995AFB2}"/>
                </a:ext>
              </a:extLst>
            </p:cNvPr>
            <p:cNvSpPr txBox="1"/>
            <p:nvPr/>
          </p:nvSpPr>
          <p:spPr>
            <a:xfrm>
              <a:off x="1802672" y="35182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144E62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SUBTITLE</a:t>
              </a:r>
              <a:endParaRPr lang="ko-KR" altLang="en-US" sz="1400" dirty="0">
                <a:solidFill>
                  <a:srgbClr val="144E62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F23EB167-BD0A-4510-B5A8-86602B8630CD}"/>
                </a:ext>
              </a:extLst>
            </p:cNvPr>
            <p:cNvSpPr txBox="1"/>
            <p:nvPr/>
          </p:nvSpPr>
          <p:spPr>
            <a:xfrm>
              <a:off x="2708363" y="3518263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5B0E9AB7-75CD-4ED8-855A-2B2FAED26A57}"/>
                </a:ext>
              </a:extLst>
            </p:cNvPr>
            <p:cNvSpPr txBox="1"/>
            <p:nvPr/>
          </p:nvSpPr>
          <p:spPr>
            <a:xfrm>
              <a:off x="3143792" y="3518263"/>
              <a:ext cx="1696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xmlns="" id="{AFDCD126-BB90-4905-A55B-258B0F59123E}"/>
                </a:ext>
              </a:extLst>
            </p:cNvPr>
            <p:cNvCxnSpPr>
              <a:cxnSpLocks/>
            </p:cNvCxnSpPr>
            <p:nvPr/>
          </p:nvCxnSpPr>
          <p:spPr>
            <a:xfrm>
              <a:off x="3124019" y="3532505"/>
              <a:ext cx="0" cy="2699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FD0973A8-8BC9-4621-813F-D4F1924E5307}"/>
              </a:ext>
            </a:extLst>
          </p:cNvPr>
          <p:cNvGrpSpPr/>
          <p:nvPr/>
        </p:nvGrpSpPr>
        <p:grpSpPr>
          <a:xfrm>
            <a:off x="1737360" y="4511041"/>
            <a:ext cx="5669280" cy="374469"/>
            <a:chOff x="1737360" y="3483429"/>
            <a:chExt cx="5669280" cy="374469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xmlns="" id="{F86D0E90-1D71-4E66-979E-8AFAB7E44550}"/>
                </a:ext>
              </a:extLst>
            </p:cNvPr>
            <p:cNvSpPr/>
            <p:nvPr/>
          </p:nvSpPr>
          <p:spPr>
            <a:xfrm>
              <a:off x="1737360" y="3483429"/>
              <a:ext cx="5669280" cy="374469"/>
            </a:xfrm>
            <a:prstGeom prst="roundRect">
              <a:avLst>
                <a:gd name="adj" fmla="val 50000"/>
              </a:avLst>
            </a:prstGeom>
            <a:solidFill>
              <a:srgbClr val="2695BC"/>
            </a:solidFill>
            <a:ln>
              <a:solidFill>
                <a:srgbClr val="64DC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4D380F0B-CBD5-44FA-B17A-3425E724F1BB}"/>
                </a:ext>
              </a:extLst>
            </p:cNvPr>
            <p:cNvSpPr txBox="1"/>
            <p:nvPr/>
          </p:nvSpPr>
          <p:spPr>
            <a:xfrm>
              <a:off x="1802672" y="35182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144E62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SUBTITLE</a:t>
              </a:r>
              <a:endParaRPr lang="ko-KR" altLang="en-US" sz="1400" dirty="0">
                <a:solidFill>
                  <a:srgbClr val="144E62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54698937-B1E4-488B-842A-32CD6662D114}"/>
                </a:ext>
              </a:extLst>
            </p:cNvPr>
            <p:cNvSpPr txBox="1"/>
            <p:nvPr/>
          </p:nvSpPr>
          <p:spPr>
            <a:xfrm>
              <a:off x="2708363" y="3518263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0F748DF7-921A-49FE-9A1E-B09D1982C3F6}"/>
                </a:ext>
              </a:extLst>
            </p:cNvPr>
            <p:cNvSpPr txBox="1"/>
            <p:nvPr/>
          </p:nvSpPr>
          <p:spPr>
            <a:xfrm>
              <a:off x="3143792" y="3518263"/>
              <a:ext cx="1696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4E9F1AB7-3FCB-4CEE-9A2F-F3318A71F4CC}"/>
                </a:ext>
              </a:extLst>
            </p:cNvPr>
            <p:cNvCxnSpPr>
              <a:cxnSpLocks/>
            </p:cNvCxnSpPr>
            <p:nvPr/>
          </p:nvCxnSpPr>
          <p:spPr>
            <a:xfrm>
              <a:off x="3124019" y="3532505"/>
              <a:ext cx="0" cy="2699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23B5A5A2-AD2D-4961-9AB6-5F7CD997EBD9}"/>
              </a:ext>
            </a:extLst>
          </p:cNvPr>
          <p:cNvGrpSpPr/>
          <p:nvPr/>
        </p:nvGrpSpPr>
        <p:grpSpPr>
          <a:xfrm>
            <a:off x="1737360" y="5024847"/>
            <a:ext cx="5669280" cy="374469"/>
            <a:chOff x="1737360" y="3483429"/>
            <a:chExt cx="5669280" cy="374469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xmlns="" id="{DD229684-5AFE-4BAC-95E2-7D01A396B4BC}"/>
                </a:ext>
              </a:extLst>
            </p:cNvPr>
            <p:cNvSpPr/>
            <p:nvPr/>
          </p:nvSpPr>
          <p:spPr>
            <a:xfrm>
              <a:off x="1737360" y="3483429"/>
              <a:ext cx="5669280" cy="374469"/>
            </a:xfrm>
            <a:prstGeom prst="roundRect">
              <a:avLst>
                <a:gd name="adj" fmla="val 50000"/>
              </a:avLst>
            </a:prstGeom>
            <a:solidFill>
              <a:srgbClr val="2695BC"/>
            </a:solidFill>
            <a:ln>
              <a:solidFill>
                <a:srgbClr val="64DC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11158F55-F8B5-4320-B034-073BD55A0A52}"/>
                </a:ext>
              </a:extLst>
            </p:cNvPr>
            <p:cNvSpPr txBox="1"/>
            <p:nvPr/>
          </p:nvSpPr>
          <p:spPr>
            <a:xfrm>
              <a:off x="1802672" y="35182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144E62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SUBTITLE</a:t>
              </a:r>
              <a:endParaRPr lang="ko-KR" altLang="en-US" sz="1400" dirty="0">
                <a:solidFill>
                  <a:srgbClr val="144E62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6F94D6E0-96A1-4AF4-A34B-5F2DC308C610}"/>
                </a:ext>
              </a:extLst>
            </p:cNvPr>
            <p:cNvSpPr txBox="1"/>
            <p:nvPr/>
          </p:nvSpPr>
          <p:spPr>
            <a:xfrm>
              <a:off x="2708363" y="3518263"/>
              <a:ext cx="410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8FBDE01F-18E0-40E5-BAB3-3533EECED0B5}"/>
                </a:ext>
              </a:extLst>
            </p:cNvPr>
            <p:cNvSpPr txBox="1"/>
            <p:nvPr/>
          </p:nvSpPr>
          <p:spPr>
            <a:xfrm>
              <a:off x="3143792" y="3518263"/>
              <a:ext cx="1696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xmlns="" id="{0CB6C19E-2BC9-426B-829C-9265BCF26291}"/>
                </a:ext>
              </a:extLst>
            </p:cNvPr>
            <p:cNvCxnSpPr>
              <a:cxnSpLocks/>
            </p:cNvCxnSpPr>
            <p:nvPr/>
          </p:nvCxnSpPr>
          <p:spPr>
            <a:xfrm>
              <a:off x="3124019" y="3532505"/>
              <a:ext cx="0" cy="2699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6CA45BA-5C6B-4B11-8164-15B2158C99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3" y="1445864"/>
            <a:ext cx="605248" cy="7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A62D38-029E-4399-B6C1-205E9FDE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B4B493-03D7-49B1-ACA7-37AB417C2137}"/>
              </a:ext>
            </a:extLst>
          </p:cNvPr>
          <p:cNvSpPr txBox="1"/>
          <p:nvPr/>
        </p:nvSpPr>
        <p:spPr>
          <a:xfrm>
            <a:off x="0" y="287383"/>
            <a:ext cx="548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144E6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01</a:t>
            </a:r>
            <a:endParaRPr lang="ko-KR" altLang="en-US" sz="2400" dirty="0">
              <a:solidFill>
                <a:srgbClr val="144E6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CAF778-E22F-4010-A5D6-978EEC45A741}"/>
              </a:ext>
            </a:extLst>
          </p:cNvPr>
          <p:cNvSpPr txBox="1"/>
          <p:nvPr/>
        </p:nvSpPr>
        <p:spPr>
          <a:xfrm>
            <a:off x="670562" y="104504"/>
            <a:ext cx="3687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타이틀입니다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한돋움체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28pt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입니다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193F06CC-CB04-4795-8E72-297E45423C4A}"/>
              </a:ext>
            </a:extLst>
          </p:cNvPr>
          <p:cNvGrpSpPr/>
          <p:nvPr/>
        </p:nvGrpSpPr>
        <p:grpSpPr>
          <a:xfrm>
            <a:off x="8316685" y="408010"/>
            <a:ext cx="653143" cy="246221"/>
            <a:chOff x="583474" y="5353566"/>
            <a:chExt cx="1184365" cy="44648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E3460C00-348E-4BD4-A386-B60BDAF2BE50}"/>
                </a:ext>
              </a:extLst>
            </p:cNvPr>
            <p:cNvSpPr/>
            <p:nvPr/>
          </p:nvSpPr>
          <p:spPr>
            <a:xfrm>
              <a:off x="583474" y="5416732"/>
              <a:ext cx="1184365" cy="304799"/>
            </a:xfrm>
            <a:prstGeom prst="roundRect">
              <a:avLst>
                <a:gd name="adj" fmla="val 50000"/>
              </a:avLst>
            </a:prstGeom>
            <a:solidFill>
              <a:srgbClr val="238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B5F96E1-22A4-4F9F-BF8A-DC44BA4D656E}"/>
                </a:ext>
              </a:extLst>
            </p:cNvPr>
            <p:cNvSpPr txBox="1"/>
            <p:nvPr/>
          </p:nvSpPr>
          <p:spPr>
            <a:xfrm>
              <a:off x="635830" y="5353566"/>
              <a:ext cx="1067369" cy="44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LOGO</a:t>
              </a:r>
              <a:endParaRPr lang="ko-KR" altLang="en-US" sz="1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085A195F-311A-4423-9CDD-0B921CA86BA2}"/>
              </a:ext>
            </a:extLst>
          </p:cNvPr>
          <p:cNvGrpSpPr/>
          <p:nvPr/>
        </p:nvGrpSpPr>
        <p:grpSpPr>
          <a:xfrm>
            <a:off x="348344" y="923109"/>
            <a:ext cx="8400369" cy="707775"/>
            <a:chOff x="348344" y="923109"/>
            <a:chExt cx="8400369" cy="707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72240B4-2BAE-4CB8-82A1-C817A2093B76}"/>
                </a:ext>
              </a:extLst>
            </p:cNvPr>
            <p:cNvSpPr txBox="1"/>
            <p:nvPr/>
          </p:nvSpPr>
          <p:spPr>
            <a:xfrm>
              <a:off x="348344" y="923109"/>
              <a:ext cx="4838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gradFill>
                    <a:gsLst>
                      <a:gs pos="0">
                        <a:srgbClr val="1E65BC"/>
                      </a:gs>
                      <a:gs pos="98000">
                        <a:srgbClr val="3A9CB0"/>
                      </a:gs>
                    </a:gsLst>
                    <a:lin ang="5400000" scaled="1"/>
                  </a:gra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페이지 주제를 입력하세요</a:t>
              </a:r>
              <a:r>
                <a:rPr lang="en-US" altLang="ko-KR" sz="1100" dirty="0">
                  <a:gradFill>
                    <a:gsLst>
                      <a:gs pos="0">
                        <a:srgbClr val="1E65BC"/>
                      </a:gs>
                      <a:gs pos="98000">
                        <a:srgbClr val="3A9CB0"/>
                      </a:gs>
                    </a:gsLst>
                    <a:lin ang="5400000" scaled="1"/>
                  </a:gra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</a:t>
              </a:r>
              <a:r>
                <a:rPr lang="ko-KR" altLang="en-US" sz="1100" dirty="0" err="1">
                  <a:gradFill>
                    <a:gsLst>
                      <a:gs pos="0">
                        <a:srgbClr val="1E65BC"/>
                      </a:gs>
                      <a:gs pos="98000">
                        <a:srgbClr val="3A9CB0"/>
                      </a:gs>
                    </a:gsLst>
                    <a:lin ang="5400000" scaled="1"/>
                  </a:gra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한돋움체</a:t>
              </a:r>
              <a:r>
                <a:rPr lang="en-US" altLang="ko-KR" sz="1100" dirty="0">
                  <a:gradFill>
                    <a:gsLst>
                      <a:gs pos="0">
                        <a:srgbClr val="1E65BC"/>
                      </a:gs>
                      <a:gs pos="98000">
                        <a:srgbClr val="3A9CB0"/>
                      </a:gs>
                    </a:gsLst>
                    <a:lin ang="5400000" scaled="1"/>
                  </a:gra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24pt </a:t>
              </a:r>
              <a:r>
                <a:rPr lang="ko-KR" altLang="en-US" sz="1100" dirty="0">
                  <a:gradFill>
                    <a:gsLst>
                      <a:gs pos="0">
                        <a:srgbClr val="1E65BC"/>
                      </a:gs>
                      <a:gs pos="98000">
                        <a:srgbClr val="3A9CB0"/>
                      </a:gs>
                    </a:gsLst>
                    <a:lin ang="5400000" scaled="1"/>
                  </a:gra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입니다</a:t>
              </a:r>
              <a:r>
                <a:rPr lang="en-US" altLang="ko-KR" sz="1100" dirty="0">
                  <a:gradFill>
                    <a:gsLst>
                      <a:gs pos="0">
                        <a:srgbClr val="1E65BC"/>
                      </a:gs>
                      <a:gs pos="98000">
                        <a:srgbClr val="3A9CB0"/>
                      </a:gs>
                    </a:gsLst>
                    <a:lin ang="5400000" scaled="1"/>
                  </a:gra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)</a:t>
              </a:r>
              <a:endParaRPr lang="ko-KR" altLang="en-US" sz="2400" dirty="0">
                <a:gradFill>
                  <a:gsLst>
                    <a:gs pos="0">
                      <a:srgbClr val="1E65BC"/>
                    </a:gs>
                    <a:gs pos="98000">
                      <a:srgbClr val="3A9CB0"/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CB691E6-CDC1-4F1D-847E-B8BD209B7D14}"/>
                </a:ext>
              </a:extLst>
            </p:cNvPr>
            <p:cNvSpPr txBox="1"/>
            <p:nvPr/>
          </p:nvSpPr>
          <p:spPr>
            <a:xfrm>
              <a:off x="348344" y="1384663"/>
              <a:ext cx="20345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설명글을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 입력하세요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(</a:t>
              </a:r>
              <a:r>
                <a:rPr lang="ko-KR" altLang="en-US" sz="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한울림체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 10pt </a:t>
              </a: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입니다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)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11B925B-21B0-45D4-8936-4996DAC4DB19}"/>
                </a:ext>
              </a:extLst>
            </p:cNvPr>
            <p:cNvCxnSpPr/>
            <p:nvPr/>
          </p:nvCxnSpPr>
          <p:spPr>
            <a:xfrm>
              <a:off x="395288" y="1349830"/>
              <a:ext cx="835342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F3E620C-38CF-4BBE-9071-58BC2F6E2493}"/>
              </a:ext>
            </a:extLst>
          </p:cNvPr>
          <p:cNvGrpSpPr/>
          <p:nvPr/>
        </p:nvGrpSpPr>
        <p:grpSpPr>
          <a:xfrm>
            <a:off x="380728" y="2064203"/>
            <a:ext cx="2643460" cy="2360525"/>
            <a:chOff x="380728" y="2064203"/>
            <a:chExt cx="2643460" cy="2360525"/>
          </a:xfrm>
        </p:grpSpPr>
        <p:sp>
          <p:nvSpPr>
            <p:cNvPr id="28" name="사각형: 둥근 위쪽 모서리 27">
              <a:extLst>
                <a:ext uri="{FF2B5EF4-FFF2-40B4-BE49-F238E27FC236}">
                  <a16:creationId xmlns:a16="http://schemas.microsoft.com/office/drawing/2014/main" xmlns="" id="{3CA81248-0587-47EA-91F6-E883D1903D94}"/>
                </a:ext>
              </a:extLst>
            </p:cNvPr>
            <p:cNvSpPr/>
            <p:nvPr/>
          </p:nvSpPr>
          <p:spPr>
            <a:xfrm rot="10800000">
              <a:off x="397668" y="4155346"/>
              <a:ext cx="2626520" cy="26125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AD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FC193009-E2A5-4D26-B44B-CE4A7721B6F2}"/>
                </a:ext>
              </a:extLst>
            </p:cNvPr>
            <p:cNvSpPr/>
            <p:nvPr/>
          </p:nvSpPr>
          <p:spPr>
            <a:xfrm>
              <a:off x="394102" y="2064203"/>
              <a:ext cx="2629989" cy="2072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CD9A7609-B762-4F55-8535-B43C85F98660}"/>
                </a:ext>
              </a:extLst>
            </p:cNvPr>
            <p:cNvSpPr/>
            <p:nvPr/>
          </p:nvSpPr>
          <p:spPr>
            <a:xfrm>
              <a:off x="436868" y="2097907"/>
              <a:ext cx="2544458" cy="2005232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C4BDF31A-5857-4EEB-9279-D6C44A10A896}"/>
                </a:ext>
              </a:extLst>
            </p:cNvPr>
            <p:cNvGrpSpPr/>
            <p:nvPr/>
          </p:nvGrpSpPr>
          <p:grpSpPr>
            <a:xfrm>
              <a:off x="380728" y="2066110"/>
              <a:ext cx="426079" cy="361405"/>
              <a:chOff x="409303" y="2294709"/>
              <a:chExt cx="436334" cy="37010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xmlns="" id="{17A2C375-11BE-4056-AD65-1652B6828E62}"/>
                  </a:ext>
                </a:extLst>
              </p:cNvPr>
              <p:cNvSpPr/>
              <p:nvPr/>
            </p:nvSpPr>
            <p:spPr>
              <a:xfrm>
                <a:off x="424584" y="2294709"/>
                <a:ext cx="383702" cy="370103"/>
              </a:xfrm>
              <a:prstGeom prst="rect">
                <a:avLst/>
              </a:prstGeom>
              <a:solidFill>
                <a:srgbClr val="5A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CA803882-4831-423A-BCDD-4805A89DABDF}"/>
                  </a:ext>
                </a:extLst>
              </p:cNvPr>
              <p:cNvSpPr txBox="1"/>
              <p:nvPr/>
            </p:nvSpPr>
            <p:spPr>
              <a:xfrm>
                <a:off x="409303" y="2316690"/>
                <a:ext cx="436334" cy="346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01</a:t>
                </a:r>
                <a:endParaRPr lang="ko-KR" altLang="en-US" sz="16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32001F3-2270-4708-AC38-7C42B7B7AC97}"/>
                </a:ext>
              </a:extLst>
            </p:cNvPr>
            <p:cNvSpPr txBox="1"/>
            <p:nvPr/>
          </p:nvSpPr>
          <p:spPr>
            <a:xfrm>
              <a:off x="1421199" y="4147729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내용 </a:t>
              </a:r>
              <a:r>
                <a:rPr lang="en-US" altLang="ko-KR" sz="12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E293D561-294E-4DFF-8FCD-49E227B53FF9}"/>
              </a:ext>
            </a:extLst>
          </p:cNvPr>
          <p:cNvGrpSpPr/>
          <p:nvPr/>
        </p:nvGrpSpPr>
        <p:grpSpPr>
          <a:xfrm>
            <a:off x="848928" y="4439466"/>
            <a:ext cx="1720344" cy="941606"/>
            <a:chOff x="848928" y="4439466"/>
            <a:chExt cx="1720344" cy="9416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C9CC7369-37FE-4074-94AA-053CBB006342}"/>
                </a:ext>
              </a:extLst>
            </p:cNvPr>
            <p:cNvSpPr txBox="1"/>
            <p:nvPr/>
          </p:nvSpPr>
          <p:spPr>
            <a:xfrm>
              <a:off x="848928" y="4439466"/>
              <a:ext cx="17203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020EAFD4-1840-4798-9D92-B0D51668B525}"/>
                </a:ext>
              </a:extLst>
            </p:cNvPr>
            <p:cNvSpPr txBox="1"/>
            <p:nvPr/>
          </p:nvSpPr>
          <p:spPr>
            <a:xfrm>
              <a:off x="1007630" y="4734741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144E62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000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10402C74-7986-488B-B1EC-3BA28546BDE0}"/>
              </a:ext>
            </a:extLst>
          </p:cNvPr>
          <p:cNvGrpSpPr/>
          <p:nvPr/>
        </p:nvGrpSpPr>
        <p:grpSpPr>
          <a:xfrm>
            <a:off x="3219178" y="2064203"/>
            <a:ext cx="2672035" cy="2352400"/>
            <a:chOff x="3219178" y="2064203"/>
            <a:chExt cx="2672035" cy="2352400"/>
          </a:xfrm>
        </p:grpSpPr>
        <p:sp>
          <p:nvSpPr>
            <p:cNvPr id="34" name="사각형: 둥근 위쪽 모서리 33">
              <a:extLst>
                <a:ext uri="{FF2B5EF4-FFF2-40B4-BE49-F238E27FC236}">
                  <a16:creationId xmlns:a16="http://schemas.microsoft.com/office/drawing/2014/main" xmlns="" id="{B09EFDA0-88FF-4EA8-8EA0-D77FCBC8B5A7}"/>
                </a:ext>
              </a:extLst>
            </p:cNvPr>
            <p:cNvSpPr/>
            <p:nvPr/>
          </p:nvSpPr>
          <p:spPr>
            <a:xfrm rot="10800000">
              <a:off x="3264693" y="4155346"/>
              <a:ext cx="2626520" cy="26125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AD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48D3CEF-B936-4107-98EE-811233BB0C8B}"/>
                </a:ext>
              </a:extLst>
            </p:cNvPr>
            <p:cNvSpPr/>
            <p:nvPr/>
          </p:nvSpPr>
          <p:spPr>
            <a:xfrm>
              <a:off x="3261127" y="2064203"/>
              <a:ext cx="2629989" cy="2072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43FFF5F2-F21C-4B7C-B0C0-A62BE19AA1EB}"/>
                </a:ext>
              </a:extLst>
            </p:cNvPr>
            <p:cNvSpPr/>
            <p:nvPr/>
          </p:nvSpPr>
          <p:spPr>
            <a:xfrm>
              <a:off x="3303893" y="2097907"/>
              <a:ext cx="2544458" cy="20052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FB68CEF2-31A0-4942-8959-8513D651AF44}"/>
                </a:ext>
              </a:extLst>
            </p:cNvPr>
            <p:cNvGrpSpPr/>
            <p:nvPr/>
          </p:nvGrpSpPr>
          <p:grpSpPr>
            <a:xfrm>
              <a:off x="3219178" y="2066110"/>
              <a:ext cx="465127" cy="361405"/>
              <a:chOff x="380041" y="2294709"/>
              <a:chExt cx="476322" cy="37010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D0DA423A-3BB4-4358-93A4-99484D240E60}"/>
                  </a:ext>
                </a:extLst>
              </p:cNvPr>
              <p:cNvSpPr/>
              <p:nvPr/>
            </p:nvSpPr>
            <p:spPr>
              <a:xfrm>
                <a:off x="424584" y="2294709"/>
                <a:ext cx="383702" cy="370103"/>
              </a:xfrm>
              <a:prstGeom prst="rect">
                <a:avLst/>
              </a:prstGeom>
              <a:solidFill>
                <a:srgbClr val="5A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74D3AB87-193B-467C-BD6D-678E367F866D}"/>
                  </a:ext>
                </a:extLst>
              </p:cNvPr>
              <p:cNvSpPr txBox="1"/>
              <p:nvPr/>
            </p:nvSpPr>
            <p:spPr>
              <a:xfrm>
                <a:off x="380041" y="2316690"/>
                <a:ext cx="476322" cy="346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02</a:t>
                </a:r>
                <a:endParaRPr lang="ko-KR" altLang="en-US" sz="16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4048558-9E58-4530-BB88-73F72BDCB3D1}"/>
              </a:ext>
            </a:extLst>
          </p:cNvPr>
          <p:cNvSpPr txBox="1"/>
          <p:nvPr/>
        </p:nvSpPr>
        <p:spPr>
          <a:xfrm>
            <a:off x="4273795" y="4147729"/>
            <a:ext cx="604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내용 </a:t>
            </a:r>
            <a:r>
              <a:rPr lang="en-US" altLang="ko-KR" sz="12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699F2FB4-AE78-4546-A087-040231DB3523}"/>
              </a:ext>
            </a:extLst>
          </p:cNvPr>
          <p:cNvGrpSpPr/>
          <p:nvPr/>
        </p:nvGrpSpPr>
        <p:grpSpPr>
          <a:xfrm>
            <a:off x="3715952" y="4439466"/>
            <a:ext cx="1720343" cy="941606"/>
            <a:chOff x="3715952" y="4439466"/>
            <a:chExt cx="1720343" cy="9416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D2AEFFEC-6D47-42DD-BE05-A8D8504422E5}"/>
                </a:ext>
              </a:extLst>
            </p:cNvPr>
            <p:cNvSpPr txBox="1"/>
            <p:nvPr/>
          </p:nvSpPr>
          <p:spPr>
            <a:xfrm>
              <a:off x="3715952" y="4439466"/>
              <a:ext cx="17203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89006C91-77BD-468A-979A-74111D71942E}"/>
                </a:ext>
              </a:extLst>
            </p:cNvPr>
            <p:cNvSpPr txBox="1"/>
            <p:nvPr/>
          </p:nvSpPr>
          <p:spPr>
            <a:xfrm>
              <a:off x="3874654" y="4734741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144E62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000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명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F198EC8-10D2-4377-B492-F1E545A9130D}"/>
              </a:ext>
            </a:extLst>
          </p:cNvPr>
          <p:cNvGrpSpPr/>
          <p:nvPr/>
        </p:nvGrpSpPr>
        <p:grpSpPr>
          <a:xfrm>
            <a:off x="6086203" y="2064203"/>
            <a:ext cx="2672035" cy="2352400"/>
            <a:chOff x="6086203" y="2064203"/>
            <a:chExt cx="2672035" cy="2352400"/>
          </a:xfrm>
        </p:grpSpPr>
        <p:sp>
          <p:nvSpPr>
            <p:cNvPr id="45" name="사각형: 둥근 위쪽 모서리 44">
              <a:extLst>
                <a:ext uri="{FF2B5EF4-FFF2-40B4-BE49-F238E27FC236}">
                  <a16:creationId xmlns:a16="http://schemas.microsoft.com/office/drawing/2014/main" xmlns="" id="{99839F13-F651-4601-83D9-27608F1C781D}"/>
                </a:ext>
              </a:extLst>
            </p:cNvPr>
            <p:cNvSpPr/>
            <p:nvPr/>
          </p:nvSpPr>
          <p:spPr>
            <a:xfrm rot="10800000">
              <a:off x="6131718" y="4155346"/>
              <a:ext cx="2626520" cy="26125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AD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6707FCEF-05D5-45F6-81FD-C37DF57A1B9E}"/>
                </a:ext>
              </a:extLst>
            </p:cNvPr>
            <p:cNvSpPr/>
            <p:nvPr/>
          </p:nvSpPr>
          <p:spPr>
            <a:xfrm>
              <a:off x="6128152" y="2064203"/>
              <a:ext cx="2629989" cy="2072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6B4EE7CC-5503-4F70-ABE7-F9E2C43C0472}"/>
                </a:ext>
              </a:extLst>
            </p:cNvPr>
            <p:cNvSpPr/>
            <p:nvPr/>
          </p:nvSpPr>
          <p:spPr>
            <a:xfrm>
              <a:off x="6170918" y="2097907"/>
              <a:ext cx="2544458" cy="2005232"/>
            </a:xfrm>
            <a:prstGeom prst="rect">
              <a:avLst/>
            </a:prstGeom>
            <a:blipFill dpi="0" rotWithShape="1">
              <a:blip r:embed="rId5"/>
              <a:srcRect/>
              <a:tile tx="-1035050" ty="0" sx="100000" sy="100000" flip="none" algn="tl"/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F7E176F7-95D0-4914-B9AD-9714A24D3732}"/>
                </a:ext>
              </a:extLst>
            </p:cNvPr>
            <p:cNvGrpSpPr/>
            <p:nvPr/>
          </p:nvGrpSpPr>
          <p:grpSpPr>
            <a:xfrm>
              <a:off x="6086203" y="2066110"/>
              <a:ext cx="467116" cy="361405"/>
              <a:chOff x="380041" y="2294709"/>
              <a:chExt cx="478359" cy="370103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5216DB01-19DD-435A-84CF-C5FFA5D27192}"/>
                  </a:ext>
                </a:extLst>
              </p:cNvPr>
              <p:cNvSpPr/>
              <p:nvPr/>
            </p:nvSpPr>
            <p:spPr>
              <a:xfrm>
                <a:off x="424584" y="2294709"/>
                <a:ext cx="383702" cy="370103"/>
              </a:xfrm>
              <a:prstGeom prst="rect">
                <a:avLst/>
              </a:prstGeom>
              <a:solidFill>
                <a:srgbClr val="5A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008578E2-F7C6-4E7C-952B-49627F320C6A}"/>
                  </a:ext>
                </a:extLst>
              </p:cNvPr>
              <p:cNvSpPr txBox="1"/>
              <p:nvPr/>
            </p:nvSpPr>
            <p:spPr>
              <a:xfrm>
                <a:off x="380041" y="2316690"/>
                <a:ext cx="478359" cy="346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03</a:t>
                </a:r>
                <a:endParaRPr lang="ko-KR" altLang="en-US" sz="16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9548706-0402-49DA-8E08-594DBF260695}"/>
              </a:ext>
            </a:extLst>
          </p:cNvPr>
          <p:cNvSpPr txBox="1"/>
          <p:nvPr/>
        </p:nvSpPr>
        <p:spPr>
          <a:xfrm>
            <a:off x="7139217" y="414772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내용 </a:t>
            </a:r>
            <a:r>
              <a:rPr lang="en-US" altLang="ko-KR" sz="12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C22977C5-C018-4FFF-A47F-028BDCE432B0}"/>
              </a:ext>
            </a:extLst>
          </p:cNvPr>
          <p:cNvGrpSpPr/>
          <p:nvPr/>
        </p:nvGrpSpPr>
        <p:grpSpPr>
          <a:xfrm>
            <a:off x="6582977" y="4439466"/>
            <a:ext cx="1720343" cy="941606"/>
            <a:chOff x="6582977" y="4439466"/>
            <a:chExt cx="1720343" cy="94160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F69C01B8-4470-4A12-A9CE-276A6FC3C991}"/>
                </a:ext>
              </a:extLst>
            </p:cNvPr>
            <p:cNvSpPr txBox="1"/>
            <p:nvPr/>
          </p:nvSpPr>
          <p:spPr>
            <a:xfrm>
              <a:off x="6582977" y="4439466"/>
              <a:ext cx="17203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ECA47360-8FF0-4101-90E9-79223FC0C681}"/>
                </a:ext>
              </a:extLst>
            </p:cNvPr>
            <p:cNvSpPr txBox="1"/>
            <p:nvPr/>
          </p:nvSpPr>
          <p:spPr>
            <a:xfrm>
              <a:off x="6741679" y="4734741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144E62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000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명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04949FF0-CF27-40C3-80C6-EB831D156F0A}"/>
              </a:ext>
            </a:extLst>
          </p:cNvPr>
          <p:cNvGrpSpPr/>
          <p:nvPr/>
        </p:nvGrpSpPr>
        <p:grpSpPr>
          <a:xfrm>
            <a:off x="0" y="5648325"/>
            <a:ext cx="9144000" cy="1209675"/>
            <a:chOff x="0" y="5648325"/>
            <a:chExt cx="9144000" cy="120967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85E1DBE4-0E7F-479F-987F-3BD1E604D45A}"/>
                </a:ext>
              </a:extLst>
            </p:cNvPr>
            <p:cNvSpPr/>
            <p:nvPr/>
          </p:nvSpPr>
          <p:spPr>
            <a:xfrm>
              <a:off x="0" y="5648325"/>
              <a:ext cx="9144000" cy="1209675"/>
            </a:xfrm>
            <a:prstGeom prst="rect">
              <a:avLst/>
            </a:prstGeom>
            <a:gradFill>
              <a:gsLst>
                <a:gs pos="0">
                  <a:srgbClr val="338EB3"/>
                </a:gs>
                <a:gs pos="98000">
                  <a:srgbClr val="144E6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36DA009A-A5A5-4ACE-AA20-55D016E96D30}"/>
                </a:ext>
              </a:extLst>
            </p:cNvPr>
            <p:cNvGrpSpPr/>
            <p:nvPr/>
          </p:nvGrpSpPr>
          <p:grpSpPr>
            <a:xfrm>
              <a:off x="2260313" y="5829300"/>
              <a:ext cx="4623382" cy="805279"/>
              <a:chOff x="2260313" y="5829300"/>
              <a:chExt cx="4623382" cy="80527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5D79FB57-A173-4133-B9AA-331AD38984A0}"/>
                  </a:ext>
                </a:extLst>
              </p:cNvPr>
              <p:cNvSpPr txBox="1"/>
              <p:nvPr/>
            </p:nvSpPr>
            <p:spPr>
              <a:xfrm>
                <a:off x="2260313" y="5829300"/>
                <a:ext cx="4623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FEF1B8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주제에 맞는 결론부분을 입력하세요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5C6889DA-AD22-47C2-B0B4-31A1851C7F41}"/>
                  </a:ext>
                </a:extLst>
              </p:cNvPr>
              <p:cNvSpPr txBox="1"/>
              <p:nvPr/>
            </p:nvSpPr>
            <p:spPr>
              <a:xfrm>
                <a:off x="3521912" y="6296025"/>
                <a:ext cx="21001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한돋움체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24pt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입니다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AEE27A7-3D72-4016-AF0C-9EE497F60AE9}"/>
              </a:ext>
            </a:extLst>
          </p:cNvPr>
          <p:cNvSpPr txBox="1"/>
          <p:nvPr/>
        </p:nvSpPr>
        <p:spPr>
          <a:xfrm>
            <a:off x="7026187" y="1444098"/>
            <a:ext cx="1792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11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관련 이미지를 넣어주세요</a:t>
            </a:r>
            <a:r>
              <a:rPr lang="en-US" altLang="ko-KR" sz="11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11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AEE27A7-3D72-4016-AF0C-9EE497F60AE9}"/>
              </a:ext>
            </a:extLst>
          </p:cNvPr>
          <p:cNvSpPr txBox="1"/>
          <p:nvPr/>
        </p:nvSpPr>
        <p:spPr>
          <a:xfrm>
            <a:off x="3303893" y="1719431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※ [</a:t>
            </a:r>
            <a:r>
              <a:rPr lang="ko-KR" altLang="en-US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이미지</a:t>
            </a:r>
            <a:r>
              <a:rPr lang="en-US" altLang="ko-KR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] </a:t>
            </a:r>
            <a:r>
              <a:rPr lang="ko-KR" altLang="en-US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문화재청</a:t>
            </a:r>
            <a:r>
              <a:rPr lang="en-US" altLang="ko-KR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8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사적제</a:t>
            </a:r>
            <a:r>
              <a:rPr lang="en-US" altLang="ko-KR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286</a:t>
            </a:r>
            <a:r>
              <a:rPr lang="ko-KR" altLang="en-US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호</a:t>
            </a:r>
            <a:r>
              <a:rPr lang="en-US" altLang="ko-KR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_</a:t>
            </a:r>
          </a:p>
          <a:p>
            <a:r>
              <a:rPr lang="ko-KR" altLang="en-US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서울고려대학교중앙도서관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AEE27A7-3D72-4016-AF0C-9EE497F60AE9}"/>
              </a:ext>
            </a:extLst>
          </p:cNvPr>
          <p:cNvSpPr txBox="1"/>
          <p:nvPr/>
        </p:nvSpPr>
        <p:spPr>
          <a:xfrm>
            <a:off x="446680" y="1842541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※ [</a:t>
            </a:r>
            <a:r>
              <a:rPr lang="ko-KR" altLang="en-US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이미지</a:t>
            </a:r>
            <a:r>
              <a:rPr lang="en-US" altLang="ko-KR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] </a:t>
            </a:r>
            <a:r>
              <a:rPr lang="ko-KR" altLang="en-US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한국관광공사</a:t>
            </a:r>
            <a:r>
              <a:rPr lang="en-US" altLang="ko-KR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8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현대어린이책미술관</a:t>
            </a:r>
            <a:endParaRPr lang="ko-KR" altLang="en-US" sz="8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AEE27A7-3D72-4016-AF0C-9EE497F60AE9}"/>
              </a:ext>
            </a:extLst>
          </p:cNvPr>
          <p:cNvSpPr txBox="1"/>
          <p:nvPr/>
        </p:nvSpPr>
        <p:spPr>
          <a:xfrm>
            <a:off x="6176621" y="1842541"/>
            <a:ext cx="2215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※ [</a:t>
            </a:r>
            <a:r>
              <a:rPr lang="ko-KR" altLang="en-US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이미지</a:t>
            </a:r>
            <a:r>
              <a:rPr lang="en-US" altLang="ko-KR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] </a:t>
            </a:r>
            <a:r>
              <a:rPr lang="ko-KR" altLang="en-US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한국관광공사</a:t>
            </a:r>
            <a:r>
              <a:rPr lang="en-US" altLang="ko-KR" sz="8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8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현대어린이책미술관</a:t>
            </a:r>
            <a:endParaRPr lang="ko-KR" altLang="en-US" sz="8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74" y="2141152"/>
            <a:ext cx="774366" cy="28497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51" y="2141152"/>
            <a:ext cx="774366" cy="28497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70" y="2141152"/>
            <a:ext cx="774366" cy="2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1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A62D38-029E-4399-B6C1-205E9FDE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B0AD5C7-F06E-4B1A-B302-5C30A78CE802}"/>
              </a:ext>
            </a:extLst>
          </p:cNvPr>
          <p:cNvGrpSpPr/>
          <p:nvPr/>
        </p:nvGrpSpPr>
        <p:grpSpPr>
          <a:xfrm>
            <a:off x="5772148" y="3870420"/>
            <a:ext cx="2976565" cy="451392"/>
            <a:chOff x="5772148" y="3870420"/>
            <a:chExt cx="2976565" cy="451392"/>
          </a:xfrm>
        </p:grpSpPr>
        <p:sp>
          <p:nvSpPr>
            <p:cNvPr id="35" name="사각형: 잘린 위쪽 모서리 34">
              <a:extLst>
                <a:ext uri="{FF2B5EF4-FFF2-40B4-BE49-F238E27FC236}">
                  <a16:creationId xmlns:a16="http://schemas.microsoft.com/office/drawing/2014/main" xmlns="" id="{A7F1A1C9-0513-42DE-88C9-9A945DAB8722}"/>
                </a:ext>
              </a:extLst>
            </p:cNvPr>
            <p:cNvSpPr/>
            <p:nvPr/>
          </p:nvSpPr>
          <p:spPr>
            <a:xfrm rot="5400000">
              <a:off x="7034735" y="2607833"/>
              <a:ext cx="451392" cy="297656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23A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23ADB290-C750-42E0-9CC3-04BDA1CE0297}"/>
                </a:ext>
              </a:extLst>
            </p:cNvPr>
            <p:cNvSpPr txBox="1"/>
            <p:nvPr/>
          </p:nvSpPr>
          <p:spPr>
            <a:xfrm>
              <a:off x="6571106" y="4032069"/>
              <a:ext cx="14734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0B2072D-9A92-41E1-8DE2-87723F8A0395}"/>
              </a:ext>
            </a:extLst>
          </p:cNvPr>
          <p:cNvGrpSpPr/>
          <p:nvPr/>
        </p:nvGrpSpPr>
        <p:grpSpPr>
          <a:xfrm>
            <a:off x="3083717" y="3870419"/>
            <a:ext cx="3052764" cy="451394"/>
            <a:chOff x="3083717" y="3870419"/>
            <a:chExt cx="3052764" cy="451394"/>
          </a:xfrm>
        </p:grpSpPr>
        <p:sp>
          <p:nvSpPr>
            <p:cNvPr id="32" name="사각형: 잘린 위쪽 모서리 31">
              <a:extLst>
                <a:ext uri="{FF2B5EF4-FFF2-40B4-BE49-F238E27FC236}">
                  <a16:creationId xmlns:a16="http://schemas.microsoft.com/office/drawing/2014/main" xmlns="" id="{153325F2-EA2A-40EA-88AA-5B36CE413347}"/>
                </a:ext>
              </a:extLst>
            </p:cNvPr>
            <p:cNvSpPr/>
            <p:nvPr/>
          </p:nvSpPr>
          <p:spPr>
            <a:xfrm rot="5400000">
              <a:off x="5115448" y="3300779"/>
              <a:ext cx="451392" cy="159067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116B6D">
                <a:alpha val="77647"/>
              </a:srgb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잘린 위쪽 모서리 32">
              <a:extLst>
                <a:ext uri="{FF2B5EF4-FFF2-40B4-BE49-F238E27FC236}">
                  <a16:creationId xmlns:a16="http://schemas.microsoft.com/office/drawing/2014/main" xmlns="" id="{7D4DE358-6662-4EEC-A782-FFF9B87A6204}"/>
                </a:ext>
              </a:extLst>
            </p:cNvPr>
            <p:cNvSpPr/>
            <p:nvPr/>
          </p:nvSpPr>
          <p:spPr>
            <a:xfrm rot="5400000">
              <a:off x="4346304" y="2607832"/>
              <a:ext cx="451392" cy="297656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1DB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CA32F743-14EF-4307-8C70-447F5970F7BC}"/>
                </a:ext>
              </a:extLst>
            </p:cNvPr>
            <p:cNvSpPr txBox="1"/>
            <p:nvPr/>
          </p:nvSpPr>
          <p:spPr>
            <a:xfrm>
              <a:off x="3835259" y="3875315"/>
              <a:ext cx="14734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82A64883-EF54-4CD3-BF41-AF94F8671091}"/>
              </a:ext>
            </a:extLst>
          </p:cNvPr>
          <p:cNvGrpSpPr/>
          <p:nvPr/>
        </p:nvGrpSpPr>
        <p:grpSpPr>
          <a:xfrm>
            <a:off x="395288" y="3870418"/>
            <a:ext cx="3052764" cy="451394"/>
            <a:chOff x="395288" y="3870418"/>
            <a:chExt cx="3052764" cy="451394"/>
          </a:xfrm>
        </p:grpSpPr>
        <p:sp>
          <p:nvSpPr>
            <p:cNvPr id="14" name="사각형: 잘린 위쪽 모서리 13">
              <a:extLst>
                <a:ext uri="{FF2B5EF4-FFF2-40B4-BE49-F238E27FC236}">
                  <a16:creationId xmlns:a16="http://schemas.microsoft.com/office/drawing/2014/main" xmlns="" id="{77E9579D-6130-4F11-AD38-129434606FDD}"/>
                </a:ext>
              </a:extLst>
            </p:cNvPr>
            <p:cNvSpPr/>
            <p:nvPr/>
          </p:nvSpPr>
          <p:spPr>
            <a:xfrm rot="5400000">
              <a:off x="2427019" y="3300778"/>
              <a:ext cx="451392" cy="159067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1A6884">
                <a:alpha val="78000"/>
              </a:srgb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잘린 위쪽 모서리 3">
              <a:extLst>
                <a:ext uri="{FF2B5EF4-FFF2-40B4-BE49-F238E27FC236}">
                  <a16:creationId xmlns:a16="http://schemas.microsoft.com/office/drawing/2014/main" xmlns="" id="{0353C1DA-494A-4ABC-9C66-148BB7F1A153}"/>
                </a:ext>
              </a:extLst>
            </p:cNvPr>
            <p:cNvSpPr/>
            <p:nvPr/>
          </p:nvSpPr>
          <p:spPr>
            <a:xfrm rot="5400000">
              <a:off x="1657875" y="2607831"/>
              <a:ext cx="451392" cy="2976565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238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8E9F4566-239D-47B8-9E99-C023C7D7061C}"/>
                </a:ext>
              </a:extLst>
            </p:cNvPr>
            <p:cNvSpPr txBox="1"/>
            <p:nvPr/>
          </p:nvSpPr>
          <p:spPr>
            <a:xfrm>
              <a:off x="1102122" y="4032069"/>
              <a:ext cx="14734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B4B493-03D7-49B1-ACA7-37AB417C2137}"/>
              </a:ext>
            </a:extLst>
          </p:cNvPr>
          <p:cNvSpPr txBox="1"/>
          <p:nvPr/>
        </p:nvSpPr>
        <p:spPr>
          <a:xfrm>
            <a:off x="0" y="287383"/>
            <a:ext cx="60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144E6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02</a:t>
            </a:r>
            <a:endParaRPr lang="ko-KR" altLang="en-US" sz="2400" dirty="0">
              <a:solidFill>
                <a:srgbClr val="144E6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CAF778-E22F-4010-A5D6-978EEC45A741}"/>
              </a:ext>
            </a:extLst>
          </p:cNvPr>
          <p:cNvSpPr txBox="1"/>
          <p:nvPr/>
        </p:nvSpPr>
        <p:spPr>
          <a:xfrm>
            <a:off x="670562" y="10450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타이틀입니다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193F06CC-CB04-4795-8E72-297E45423C4A}"/>
              </a:ext>
            </a:extLst>
          </p:cNvPr>
          <p:cNvGrpSpPr/>
          <p:nvPr/>
        </p:nvGrpSpPr>
        <p:grpSpPr>
          <a:xfrm>
            <a:off x="8316685" y="408010"/>
            <a:ext cx="653143" cy="246221"/>
            <a:chOff x="583474" y="5353566"/>
            <a:chExt cx="1184365" cy="44648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E3460C00-348E-4BD4-A386-B60BDAF2BE50}"/>
                </a:ext>
              </a:extLst>
            </p:cNvPr>
            <p:cNvSpPr/>
            <p:nvPr/>
          </p:nvSpPr>
          <p:spPr>
            <a:xfrm>
              <a:off x="583474" y="5416732"/>
              <a:ext cx="1184365" cy="304799"/>
            </a:xfrm>
            <a:prstGeom prst="roundRect">
              <a:avLst>
                <a:gd name="adj" fmla="val 50000"/>
              </a:avLst>
            </a:prstGeom>
            <a:solidFill>
              <a:srgbClr val="238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B5F96E1-22A4-4F9F-BF8A-DC44BA4D656E}"/>
                </a:ext>
              </a:extLst>
            </p:cNvPr>
            <p:cNvSpPr txBox="1"/>
            <p:nvPr/>
          </p:nvSpPr>
          <p:spPr>
            <a:xfrm>
              <a:off x="635830" y="5353566"/>
              <a:ext cx="1067369" cy="44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LOGO</a:t>
              </a:r>
              <a:endParaRPr lang="ko-KR" altLang="en-US" sz="1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85300B1-4B81-4528-A033-1267A6889E4A}"/>
              </a:ext>
            </a:extLst>
          </p:cNvPr>
          <p:cNvGrpSpPr/>
          <p:nvPr/>
        </p:nvGrpSpPr>
        <p:grpSpPr>
          <a:xfrm>
            <a:off x="348344" y="923109"/>
            <a:ext cx="8400369" cy="707775"/>
            <a:chOff x="348344" y="923109"/>
            <a:chExt cx="8400369" cy="707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72240B4-2BAE-4CB8-82A1-C817A2093B76}"/>
                </a:ext>
              </a:extLst>
            </p:cNvPr>
            <p:cNvSpPr txBox="1"/>
            <p:nvPr/>
          </p:nvSpPr>
          <p:spPr>
            <a:xfrm>
              <a:off x="348344" y="923109"/>
              <a:ext cx="3421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gradFill>
                    <a:gsLst>
                      <a:gs pos="0">
                        <a:srgbClr val="1E65BC"/>
                      </a:gs>
                      <a:gs pos="98000">
                        <a:srgbClr val="3A9CB0"/>
                      </a:gs>
                    </a:gsLst>
                    <a:lin ang="5400000" scaled="1"/>
                  </a:gradFill>
                  <a:latin typeface="한수원 한돋움OTF" panose="020B0600000101010101" pitchFamily="34" charset="-127"/>
                  <a:ea typeface="한수원 한돋움OTF" panose="020B0600000101010101" pitchFamily="34" charset="-127"/>
                </a:defRPr>
              </a:lvl1pPr>
            </a:lstStyle>
            <a:p>
              <a:r>
                <a:rPr lang="ko-KR" altLang="en-US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페이지 주제를 입력하세요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CB691E6-CDC1-4F1D-847E-B8BD209B7D14}"/>
                </a:ext>
              </a:extLst>
            </p:cNvPr>
            <p:cNvSpPr txBox="1"/>
            <p:nvPr/>
          </p:nvSpPr>
          <p:spPr>
            <a:xfrm>
              <a:off x="348344" y="1384663"/>
              <a:ext cx="12875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설명글을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11B925B-21B0-45D4-8936-4996DAC4DB19}"/>
                </a:ext>
              </a:extLst>
            </p:cNvPr>
            <p:cNvCxnSpPr/>
            <p:nvPr/>
          </p:nvCxnSpPr>
          <p:spPr>
            <a:xfrm>
              <a:off x="395288" y="1349830"/>
              <a:ext cx="835342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0B8B16FE-30DE-4B99-9124-9F5EF46BA9EE}"/>
              </a:ext>
            </a:extLst>
          </p:cNvPr>
          <p:cNvGrpSpPr/>
          <p:nvPr/>
        </p:nvGrpSpPr>
        <p:grpSpPr>
          <a:xfrm>
            <a:off x="1076332" y="1969637"/>
            <a:ext cx="1605908" cy="2053178"/>
            <a:chOff x="1076332" y="1969637"/>
            <a:chExt cx="1605908" cy="205317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xmlns="" id="{00D92A96-7F64-4C43-B4D8-9BE8FFFF47FE}"/>
                </a:ext>
              </a:extLst>
            </p:cNvPr>
            <p:cNvSpPr/>
            <p:nvPr/>
          </p:nvSpPr>
          <p:spPr>
            <a:xfrm>
              <a:off x="1076332" y="1969637"/>
              <a:ext cx="1605908" cy="1605908"/>
            </a:xfrm>
            <a:prstGeom prst="ellipse">
              <a:avLst/>
            </a:prstGeom>
            <a:solidFill>
              <a:srgbClr val="238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936617CA-12CB-487F-92BB-1C882E1EE19B}"/>
                </a:ext>
              </a:extLst>
            </p:cNvPr>
            <p:cNvSpPr/>
            <p:nvPr/>
          </p:nvSpPr>
          <p:spPr>
            <a:xfrm flipV="1">
              <a:off x="1735934" y="3727541"/>
              <a:ext cx="295274" cy="2952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5191F301-BC8C-4034-81C2-09AFDF8DF13A}"/>
                </a:ext>
              </a:extLst>
            </p:cNvPr>
            <p:cNvSpPr/>
            <p:nvPr/>
          </p:nvSpPr>
          <p:spPr>
            <a:xfrm flipV="1">
              <a:off x="1775082" y="3770974"/>
              <a:ext cx="208408" cy="208408"/>
            </a:xfrm>
            <a:prstGeom prst="ellipse">
              <a:avLst/>
            </a:prstGeom>
            <a:solidFill>
              <a:srgbClr val="238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2E83B972-297C-4C76-AEAA-2621364D82DF}"/>
                </a:ext>
              </a:extLst>
            </p:cNvPr>
            <p:cNvCxnSpPr>
              <a:stCxn id="2" idx="4"/>
              <a:endCxn id="40" idx="4"/>
            </p:cNvCxnSpPr>
            <p:nvPr/>
          </p:nvCxnSpPr>
          <p:spPr>
            <a:xfrm>
              <a:off x="1879286" y="3575545"/>
              <a:ext cx="0" cy="195429"/>
            </a:xfrm>
            <a:prstGeom prst="line">
              <a:avLst/>
            </a:prstGeom>
            <a:ln>
              <a:solidFill>
                <a:srgbClr val="238A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0F11F07A-CB40-493B-B4B8-0F4A8B9E51A3}"/>
                </a:ext>
              </a:extLst>
            </p:cNvPr>
            <p:cNvSpPr/>
            <p:nvPr/>
          </p:nvSpPr>
          <p:spPr>
            <a:xfrm>
              <a:off x="1205461" y="2098766"/>
              <a:ext cx="1347650" cy="13476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7882247F-1486-4716-9B02-5D1BCEFB96BB}"/>
                </a:ext>
              </a:extLst>
            </p:cNvPr>
            <p:cNvSpPr/>
            <p:nvPr/>
          </p:nvSpPr>
          <p:spPr>
            <a:xfrm>
              <a:off x="1240295" y="2133600"/>
              <a:ext cx="1277982" cy="127798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98000">
                  <a:schemeClr val="bg1">
                    <a:lumMod val="95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BF73286D-4E4C-4282-AD16-74B91E860FD5}"/>
                </a:ext>
              </a:extLst>
            </p:cNvPr>
            <p:cNvSpPr txBox="1"/>
            <p:nvPr/>
          </p:nvSpPr>
          <p:spPr>
            <a:xfrm>
              <a:off x="1704906" y="3744188"/>
              <a:ext cx="3529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01</a:t>
              </a:r>
              <a:endParaRPr lang="ko-KR" altLang="en-US" sz="11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C52C7C18-8CB9-40B3-913F-255633C1008E}"/>
                </a:ext>
              </a:extLst>
            </p:cNvPr>
            <p:cNvCxnSpPr/>
            <p:nvPr/>
          </p:nvCxnSpPr>
          <p:spPr>
            <a:xfrm>
              <a:off x="1280160" y="2760618"/>
              <a:ext cx="1175657" cy="0"/>
            </a:xfrm>
            <a:prstGeom prst="line">
              <a:avLst/>
            </a:prstGeom>
            <a:ln>
              <a:solidFill>
                <a:srgbClr val="238A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래픽 69" descr="연필">
              <a:extLst>
                <a:ext uri="{FF2B5EF4-FFF2-40B4-BE49-F238E27FC236}">
                  <a16:creationId xmlns:a16="http://schemas.microsoft.com/office/drawing/2014/main" xmlns="" id="{B5F46E9B-C705-4803-9FAD-B984FCEC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598023" y="2168433"/>
              <a:ext cx="524691" cy="52469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2F18A74A-0899-4CC6-AB2A-D7937D4D5122}"/>
                </a:ext>
              </a:extLst>
            </p:cNvPr>
            <p:cNvSpPr txBox="1"/>
            <p:nvPr/>
          </p:nvSpPr>
          <p:spPr>
            <a:xfrm>
              <a:off x="1197295" y="2751909"/>
              <a:ext cx="1366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B099F2AA-B912-41C9-AE49-38761B7A1BB4}"/>
                </a:ext>
              </a:extLst>
            </p:cNvPr>
            <p:cNvSpPr txBox="1"/>
            <p:nvPr/>
          </p:nvSpPr>
          <p:spPr>
            <a:xfrm>
              <a:off x="1504270" y="2978334"/>
              <a:ext cx="75212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설명문입니다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8E1FC230-1561-4694-B2BC-BBE0B9B8E812}"/>
              </a:ext>
            </a:extLst>
          </p:cNvPr>
          <p:cNvGrpSpPr/>
          <p:nvPr/>
        </p:nvGrpSpPr>
        <p:grpSpPr>
          <a:xfrm>
            <a:off x="3766905" y="4172905"/>
            <a:ext cx="1605908" cy="2053178"/>
            <a:chOff x="3766905" y="4172905"/>
            <a:chExt cx="1605908" cy="2053178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xmlns="" id="{3B6EF23F-2E17-4FE8-B326-DC6854AE4A50}"/>
                </a:ext>
              </a:extLst>
            </p:cNvPr>
            <p:cNvSpPr/>
            <p:nvPr/>
          </p:nvSpPr>
          <p:spPr>
            <a:xfrm flipV="1">
              <a:off x="3766905" y="4620175"/>
              <a:ext cx="1605908" cy="1605908"/>
            </a:xfrm>
            <a:prstGeom prst="ellipse">
              <a:avLst/>
            </a:prstGeom>
            <a:solidFill>
              <a:srgbClr val="1DB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DB1B5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CFB276EB-1388-40BB-B2BD-5D5A50CCC36C}"/>
                </a:ext>
              </a:extLst>
            </p:cNvPr>
            <p:cNvSpPr/>
            <p:nvPr/>
          </p:nvSpPr>
          <p:spPr>
            <a:xfrm>
              <a:off x="4426507" y="4172905"/>
              <a:ext cx="295274" cy="2952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xmlns="" id="{F6861943-5C37-4B6E-B30E-A1625DFC004D}"/>
                </a:ext>
              </a:extLst>
            </p:cNvPr>
            <p:cNvSpPr/>
            <p:nvPr/>
          </p:nvSpPr>
          <p:spPr>
            <a:xfrm>
              <a:off x="4465655" y="4216338"/>
              <a:ext cx="208408" cy="208408"/>
            </a:xfrm>
            <a:prstGeom prst="ellipse">
              <a:avLst/>
            </a:prstGeom>
            <a:solidFill>
              <a:srgbClr val="1DB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DB1B5"/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F66DB0C4-3831-4DAF-9131-EB77C02E6534}"/>
                </a:ext>
              </a:extLst>
            </p:cNvPr>
            <p:cNvCxnSpPr>
              <a:stCxn id="75" idx="4"/>
              <a:endCxn id="77" idx="4"/>
            </p:cNvCxnSpPr>
            <p:nvPr/>
          </p:nvCxnSpPr>
          <p:spPr>
            <a:xfrm flipV="1">
              <a:off x="4569859" y="4424746"/>
              <a:ext cx="0" cy="195429"/>
            </a:xfrm>
            <a:prstGeom prst="line">
              <a:avLst/>
            </a:prstGeom>
            <a:ln>
              <a:solidFill>
                <a:srgbClr val="238A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xmlns="" id="{7ADFBCDE-1EB9-4E67-B344-DE311BEF9003}"/>
                </a:ext>
              </a:extLst>
            </p:cNvPr>
            <p:cNvSpPr/>
            <p:nvPr/>
          </p:nvSpPr>
          <p:spPr>
            <a:xfrm flipV="1">
              <a:off x="3896034" y="4749304"/>
              <a:ext cx="1347650" cy="13476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0EBCB3B6-E5D4-48B0-B27A-08F1B9F82120}"/>
                </a:ext>
              </a:extLst>
            </p:cNvPr>
            <p:cNvSpPr/>
            <p:nvPr/>
          </p:nvSpPr>
          <p:spPr>
            <a:xfrm flipV="1">
              <a:off x="3930868" y="4784138"/>
              <a:ext cx="1277982" cy="127798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98000">
                  <a:schemeClr val="bg1">
                    <a:lumMod val="95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5060B497-2059-400D-B4AD-990CF8434125}"/>
                </a:ext>
              </a:extLst>
            </p:cNvPr>
            <p:cNvSpPr txBox="1"/>
            <p:nvPr/>
          </p:nvSpPr>
          <p:spPr>
            <a:xfrm>
              <a:off x="4382655" y="4189922"/>
              <a:ext cx="378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02</a:t>
              </a:r>
              <a:endParaRPr lang="ko-KR" altLang="en-US" sz="11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41629CB5-7661-4EE4-895F-DDC719BEFC6F}"/>
                </a:ext>
              </a:extLst>
            </p:cNvPr>
            <p:cNvCxnSpPr>
              <a:cxnSpLocks/>
            </p:cNvCxnSpPr>
            <p:nvPr/>
          </p:nvCxnSpPr>
          <p:spPr>
            <a:xfrm>
              <a:off x="3970733" y="5435102"/>
              <a:ext cx="1175657" cy="0"/>
            </a:xfrm>
            <a:prstGeom prst="line">
              <a:avLst/>
            </a:prstGeom>
            <a:ln>
              <a:solidFill>
                <a:srgbClr val="238A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D85E40C9-FC88-4B23-92C5-3A835ED21A60}"/>
                </a:ext>
              </a:extLst>
            </p:cNvPr>
            <p:cNvSpPr txBox="1"/>
            <p:nvPr/>
          </p:nvSpPr>
          <p:spPr>
            <a:xfrm>
              <a:off x="3887868" y="5182201"/>
              <a:ext cx="1366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4366AFFB-33E2-4C75-A726-EDFAA525F97D}"/>
                </a:ext>
              </a:extLst>
            </p:cNvPr>
            <p:cNvSpPr txBox="1"/>
            <p:nvPr/>
          </p:nvSpPr>
          <p:spPr>
            <a:xfrm>
              <a:off x="4194843" y="5001942"/>
              <a:ext cx="75212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설명문입니다</a:t>
              </a:r>
            </a:p>
          </p:txBody>
        </p:sp>
        <p:pic>
          <p:nvPicPr>
            <p:cNvPr id="99" name="그래픽 98" descr="선반 위의 책">
              <a:extLst>
                <a:ext uri="{FF2B5EF4-FFF2-40B4-BE49-F238E27FC236}">
                  <a16:creationId xmlns:a16="http://schemas.microsoft.com/office/drawing/2014/main" xmlns="" id="{BCDE51E7-4794-4539-BD31-ECE151620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328160" y="5510349"/>
              <a:ext cx="487680" cy="48768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30FFEC20-19BB-4F64-AE48-89907D08C8E6}"/>
              </a:ext>
            </a:extLst>
          </p:cNvPr>
          <p:cNvGrpSpPr/>
          <p:nvPr/>
        </p:nvGrpSpPr>
        <p:grpSpPr>
          <a:xfrm>
            <a:off x="6457477" y="1969637"/>
            <a:ext cx="1605908" cy="2053178"/>
            <a:chOff x="6457477" y="1969637"/>
            <a:chExt cx="1605908" cy="205317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740544B4-E7C7-4FE5-BCB3-CF35D1EF63AB}"/>
                </a:ext>
              </a:extLst>
            </p:cNvPr>
            <p:cNvGrpSpPr/>
            <p:nvPr/>
          </p:nvGrpSpPr>
          <p:grpSpPr>
            <a:xfrm>
              <a:off x="6457477" y="1969637"/>
              <a:ext cx="1605908" cy="2053178"/>
              <a:chOff x="1076332" y="1969637"/>
              <a:chExt cx="1605908" cy="2053178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xmlns="" id="{4CDBC509-4E27-4BFC-B5E7-0B06BE0532F2}"/>
                  </a:ext>
                </a:extLst>
              </p:cNvPr>
              <p:cNvSpPr/>
              <p:nvPr/>
            </p:nvSpPr>
            <p:spPr>
              <a:xfrm>
                <a:off x="1076332" y="1969637"/>
                <a:ext cx="1605908" cy="1605908"/>
              </a:xfrm>
              <a:prstGeom prst="ellipse">
                <a:avLst/>
              </a:prstGeom>
              <a:solidFill>
                <a:srgbClr val="23A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xmlns="" id="{4F500B33-0441-4D72-99B4-8B58CAC80AED}"/>
                  </a:ext>
                </a:extLst>
              </p:cNvPr>
              <p:cNvSpPr/>
              <p:nvPr/>
            </p:nvSpPr>
            <p:spPr>
              <a:xfrm flipV="1">
                <a:off x="1735934" y="3727541"/>
                <a:ext cx="295274" cy="295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xmlns="" id="{AAC1046A-C8D5-4DA4-AF89-DC9C9D37BE0B}"/>
                  </a:ext>
                </a:extLst>
              </p:cNvPr>
              <p:cNvSpPr/>
              <p:nvPr/>
            </p:nvSpPr>
            <p:spPr>
              <a:xfrm flipV="1">
                <a:off x="1775082" y="3770974"/>
                <a:ext cx="208408" cy="208408"/>
              </a:xfrm>
              <a:prstGeom prst="ellipse">
                <a:avLst/>
              </a:prstGeom>
              <a:solidFill>
                <a:srgbClr val="23A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xmlns="" id="{B6DD6F30-9BD7-4874-9C8D-5C546A88BC79}"/>
                  </a:ext>
                </a:extLst>
              </p:cNvPr>
              <p:cNvCxnSpPr>
                <a:stCxn id="87" idx="4"/>
                <a:endCxn id="89" idx="4"/>
              </p:cNvCxnSpPr>
              <p:nvPr/>
            </p:nvCxnSpPr>
            <p:spPr>
              <a:xfrm>
                <a:off x="1879286" y="3575545"/>
                <a:ext cx="0" cy="195429"/>
              </a:xfrm>
              <a:prstGeom prst="line">
                <a:avLst/>
              </a:prstGeom>
              <a:ln>
                <a:solidFill>
                  <a:srgbClr val="238AA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xmlns="" id="{CD64E346-14C5-4E7A-AD02-37DEF052D91C}"/>
                  </a:ext>
                </a:extLst>
              </p:cNvPr>
              <p:cNvSpPr/>
              <p:nvPr/>
            </p:nvSpPr>
            <p:spPr>
              <a:xfrm>
                <a:off x="1205461" y="2098766"/>
                <a:ext cx="1347650" cy="1347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xmlns="" id="{A7408AFF-61B3-4194-989F-38CB776BF205}"/>
                  </a:ext>
                </a:extLst>
              </p:cNvPr>
              <p:cNvSpPr/>
              <p:nvPr/>
            </p:nvSpPr>
            <p:spPr>
              <a:xfrm>
                <a:off x="1240295" y="2133600"/>
                <a:ext cx="1277982" cy="127798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000">
                    <a:schemeClr val="bg1">
                      <a:lumMod val="95000"/>
                    </a:schemeClr>
                  </a:gs>
                </a:gsLst>
                <a:lin ang="13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FD6A57BF-A56B-4B4E-985C-9A1BEF05D524}"/>
                  </a:ext>
                </a:extLst>
              </p:cNvPr>
              <p:cNvSpPr txBox="1"/>
              <p:nvPr/>
            </p:nvSpPr>
            <p:spPr>
              <a:xfrm>
                <a:off x="1690479" y="3744188"/>
                <a:ext cx="3818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03</a:t>
                </a:r>
                <a:endParaRPr lang="ko-KR" altLang="en-US" sz="11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xmlns="" id="{49AC0258-D689-4A33-892A-AADEF4DE8634}"/>
                  </a:ext>
                </a:extLst>
              </p:cNvPr>
              <p:cNvCxnSpPr/>
              <p:nvPr/>
            </p:nvCxnSpPr>
            <p:spPr>
              <a:xfrm>
                <a:off x="1280160" y="2760618"/>
                <a:ext cx="1175657" cy="0"/>
              </a:xfrm>
              <a:prstGeom prst="line">
                <a:avLst/>
              </a:prstGeom>
              <a:ln>
                <a:solidFill>
                  <a:srgbClr val="238AA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xmlns="" id="{40783772-0E40-4041-9CDA-A0FF9F403D8C}"/>
                  </a:ext>
                </a:extLst>
              </p:cNvPr>
              <p:cNvSpPr txBox="1"/>
              <p:nvPr/>
            </p:nvSpPr>
            <p:spPr>
              <a:xfrm>
                <a:off x="1197295" y="2751909"/>
                <a:ext cx="136608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 입력하세요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xmlns="" id="{FDA9F6F8-1653-465E-B64D-40FE7A8D876C}"/>
                  </a:ext>
                </a:extLst>
              </p:cNvPr>
              <p:cNvSpPr txBox="1"/>
              <p:nvPr/>
            </p:nvSpPr>
            <p:spPr>
              <a:xfrm>
                <a:off x="1504270" y="2978334"/>
                <a:ext cx="75212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설명문입니다</a:t>
                </a:r>
              </a:p>
            </p:txBody>
          </p:sp>
        </p:grpSp>
        <p:pic>
          <p:nvPicPr>
            <p:cNvPr id="101" name="그래픽 100" descr="강의실">
              <a:extLst>
                <a:ext uri="{FF2B5EF4-FFF2-40B4-BE49-F238E27FC236}">
                  <a16:creationId xmlns:a16="http://schemas.microsoft.com/office/drawing/2014/main" xmlns="" id="{2B246404-9523-4798-8D30-12DB44A28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019107" y="2201091"/>
              <a:ext cx="470263" cy="470263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CBF1DDDB-63F2-4399-B73A-1E879C0C0F1B}"/>
              </a:ext>
            </a:extLst>
          </p:cNvPr>
          <p:cNvGrpSpPr/>
          <p:nvPr/>
        </p:nvGrpSpPr>
        <p:grpSpPr>
          <a:xfrm>
            <a:off x="6335467" y="4354286"/>
            <a:ext cx="1944763" cy="1795972"/>
            <a:chOff x="6335467" y="4354286"/>
            <a:chExt cx="1944763" cy="179597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7B446668-DA52-418B-8142-D62F9AA1367B}"/>
                </a:ext>
              </a:extLst>
            </p:cNvPr>
            <p:cNvSpPr txBox="1"/>
            <p:nvPr/>
          </p:nvSpPr>
          <p:spPr>
            <a:xfrm>
              <a:off x="6791584" y="4354286"/>
              <a:ext cx="10325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3AF30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2020</a:t>
              </a:r>
              <a:endParaRPr lang="ko-KR" altLang="en-US" sz="2400" dirty="0">
                <a:solidFill>
                  <a:srgbClr val="23AF3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A3F9CE21-267C-4891-8953-640E0F68B5A5}"/>
                </a:ext>
              </a:extLst>
            </p:cNvPr>
            <p:cNvSpPr txBox="1"/>
            <p:nvPr/>
          </p:nvSpPr>
          <p:spPr>
            <a:xfrm>
              <a:off x="6335467" y="4763588"/>
              <a:ext cx="19447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3AF30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텍스트를 입력하세요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146F617B-BF46-4DC9-B551-B944D3809952}"/>
                </a:ext>
              </a:extLst>
            </p:cNvPr>
            <p:cNvSpPr txBox="1"/>
            <p:nvPr/>
          </p:nvSpPr>
          <p:spPr>
            <a:xfrm>
              <a:off x="6396381" y="5042262"/>
              <a:ext cx="182293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세부적인 내용이 들어갑니다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첫번째 내용입니다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두번째 내용입니다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세번째 내용입니다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602E488C-EBAC-4D5D-81E3-8D244D5251DE}"/>
              </a:ext>
            </a:extLst>
          </p:cNvPr>
          <p:cNvGrpSpPr/>
          <p:nvPr/>
        </p:nvGrpSpPr>
        <p:grpSpPr>
          <a:xfrm>
            <a:off x="866482" y="4354286"/>
            <a:ext cx="1944763" cy="1795972"/>
            <a:chOff x="866482" y="4354286"/>
            <a:chExt cx="1944763" cy="1795972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04EE2FB2-B71C-49F7-9AE1-0ECF6A4839DC}"/>
                </a:ext>
              </a:extLst>
            </p:cNvPr>
            <p:cNvSpPr txBox="1"/>
            <p:nvPr/>
          </p:nvSpPr>
          <p:spPr>
            <a:xfrm>
              <a:off x="1351485" y="4354286"/>
              <a:ext cx="9747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38AAF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2010</a:t>
              </a:r>
              <a:endParaRPr lang="ko-KR" altLang="en-US" sz="2400" dirty="0">
                <a:solidFill>
                  <a:srgbClr val="238AAF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A3331796-A2A0-49C7-9E31-88D3E3F50C2A}"/>
                </a:ext>
              </a:extLst>
            </p:cNvPr>
            <p:cNvSpPr txBox="1"/>
            <p:nvPr/>
          </p:nvSpPr>
          <p:spPr>
            <a:xfrm>
              <a:off x="866482" y="4763588"/>
              <a:ext cx="19447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38AAF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텍스트를 입력하세요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F75ACE78-B540-431C-9E0E-6F6358BA6D21}"/>
                </a:ext>
              </a:extLst>
            </p:cNvPr>
            <p:cNvSpPr txBox="1"/>
            <p:nvPr/>
          </p:nvSpPr>
          <p:spPr>
            <a:xfrm>
              <a:off x="927394" y="5042262"/>
              <a:ext cx="182293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세부적인 내용이 들어갑니다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첫번째 내용입니다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두번째 내용입니다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세번째 내용입니다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79B18DCC-1AD4-4293-95A0-FD75A0D3B269}"/>
              </a:ext>
            </a:extLst>
          </p:cNvPr>
          <p:cNvGrpSpPr/>
          <p:nvPr/>
        </p:nvGrpSpPr>
        <p:grpSpPr>
          <a:xfrm>
            <a:off x="3599619" y="2002970"/>
            <a:ext cx="1944763" cy="1846330"/>
            <a:chOff x="3599619" y="2002970"/>
            <a:chExt cx="1944763" cy="184633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AE32A73E-429F-4984-A09E-9E6B01DCA624}"/>
                </a:ext>
              </a:extLst>
            </p:cNvPr>
            <p:cNvSpPr txBox="1"/>
            <p:nvPr/>
          </p:nvSpPr>
          <p:spPr>
            <a:xfrm>
              <a:off x="4100653" y="3387635"/>
              <a:ext cx="9426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1DB1B5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2015</a:t>
              </a:r>
              <a:endParaRPr lang="ko-KR" altLang="en-US" sz="2400" dirty="0">
                <a:solidFill>
                  <a:srgbClr val="1DB1B5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2C3D12F0-E000-4CD2-A031-37981951C331}"/>
                </a:ext>
              </a:extLst>
            </p:cNvPr>
            <p:cNvSpPr txBox="1"/>
            <p:nvPr/>
          </p:nvSpPr>
          <p:spPr>
            <a:xfrm>
              <a:off x="3599619" y="3126959"/>
              <a:ext cx="19447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1DB1B5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텍스트를 입력하세요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F2959917-54B3-4BCF-AC32-B93AC48B68F8}"/>
                </a:ext>
              </a:extLst>
            </p:cNvPr>
            <p:cNvSpPr txBox="1"/>
            <p:nvPr/>
          </p:nvSpPr>
          <p:spPr>
            <a:xfrm>
              <a:off x="3660532" y="2002970"/>
              <a:ext cx="182293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세부적인 내용이 들어갑니다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첫번째 내용입니다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두번째 내용입니다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세번째 내용입니다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59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A62D38-029E-4399-B6C1-205E9FDE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B4B493-03D7-49B1-ACA7-37AB417C2137}"/>
              </a:ext>
            </a:extLst>
          </p:cNvPr>
          <p:cNvSpPr txBox="1"/>
          <p:nvPr/>
        </p:nvSpPr>
        <p:spPr>
          <a:xfrm>
            <a:off x="0" y="287383"/>
            <a:ext cx="610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144E6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03</a:t>
            </a:r>
            <a:endParaRPr lang="ko-KR" altLang="en-US" sz="2400" dirty="0">
              <a:solidFill>
                <a:srgbClr val="144E6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CAF778-E22F-4010-A5D6-978EEC45A741}"/>
              </a:ext>
            </a:extLst>
          </p:cNvPr>
          <p:cNvSpPr txBox="1"/>
          <p:nvPr/>
        </p:nvSpPr>
        <p:spPr>
          <a:xfrm>
            <a:off x="670562" y="10450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타이틀입니다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193F06CC-CB04-4795-8E72-297E45423C4A}"/>
              </a:ext>
            </a:extLst>
          </p:cNvPr>
          <p:cNvGrpSpPr/>
          <p:nvPr/>
        </p:nvGrpSpPr>
        <p:grpSpPr>
          <a:xfrm>
            <a:off x="8316685" y="408010"/>
            <a:ext cx="653143" cy="246221"/>
            <a:chOff x="583474" y="5353566"/>
            <a:chExt cx="1184365" cy="44648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E3460C00-348E-4BD4-A386-B60BDAF2BE50}"/>
                </a:ext>
              </a:extLst>
            </p:cNvPr>
            <p:cNvSpPr/>
            <p:nvPr/>
          </p:nvSpPr>
          <p:spPr>
            <a:xfrm>
              <a:off x="583474" y="5416732"/>
              <a:ext cx="1184365" cy="304799"/>
            </a:xfrm>
            <a:prstGeom prst="roundRect">
              <a:avLst>
                <a:gd name="adj" fmla="val 50000"/>
              </a:avLst>
            </a:prstGeom>
            <a:solidFill>
              <a:srgbClr val="238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B5F96E1-22A4-4F9F-BF8A-DC44BA4D656E}"/>
                </a:ext>
              </a:extLst>
            </p:cNvPr>
            <p:cNvSpPr txBox="1"/>
            <p:nvPr/>
          </p:nvSpPr>
          <p:spPr>
            <a:xfrm>
              <a:off x="635830" y="5353566"/>
              <a:ext cx="1067369" cy="44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LOGO</a:t>
              </a:r>
              <a:endParaRPr lang="ko-KR" altLang="en-US" sz="1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79E14C-631E-4F36-8E63-C787BC7422C0}"/>
              </a:ext>
            </a:extLst>
          </p:cNvPr>
          <p:cNvGrpSpPr/>
          <p:nvPr/>
        </p:nvGrpSpPr>
        <p:grpSpPr>
          <a:xfrm>
            <a:off x="348344" y="923109"/>
            <a:ext cx="8400369" cy="707775"/>
            <a:chOff x="348344" y="923109"/>
            <a:chExt cx="8400369" cy="707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72240B4-2BAE-4CB8-82A1-C817A2093B76}"/>
                </a:ext>
              </a:extLst>
            </p:cNvPr>
            <p:cNvSpPr txBox="1"/>
            <p:nvPr/>
          </p:nvSpPr>
          <p:spPr>
            <a:xfrm>
              <a:off x="348344" y="923109"/>
              <a:ext cx="3421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gradFill>
                    <a:gsLst>
                      <a:gs pos="0">
                        <a:srgbClr val="1E65BC"/>
                      </a:gs>
                      <a:gs pos="98000">
                        <a:srgbClr val="3A9CB0"/>
                      </a:gs>
                    </a:gsLst>
                    <a:lin ang="5400000" scaled="1"/>
                  </a:gradFill>
                  <a:latin typeface="한수원 한돋움OTF" panose="020B0600000101010101" pitchFamily="34" charset="-127"/>
                  <a:ea typeface="한수원 한돋움OTF" panose="020B0600000101010101" pitchFamily="34" charset="-127"/>
                </a:defRPr>
              </a:lvl1pPr>
            </a:lstStyle>
            <a:p>
              <a:r>
                <a:rPr lang="ko-KR" altLang="en-US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페이지 주제를 입력하세요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CB691E6-CDC1-4F1D-847E-B8BD209B7D14}"/>
                </a:ext>
              </a:extLst>
            </p:cNvPr>
            <p:cNvSpPr txBox="1"/>
            <p:nvPr/>
          </p:nvSpPr>
          <p:spPr>
            <a:xfrm>
              <a:off x="348344" y="1384663"/>
              <a:ext cx="12875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설명글을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11B925B-21B0-45D4-8936-4996DAC4DB19}"/>
                </a:ext>
              </a:extLst>
            </p:cNvPr>
            <p:cNvCxnSpPr/>
            <p:nvPr/>
          </p:nvCxnSpPr>
          <p:spPr>
            <a:xfrm>
              <a:off x="395288" y="1349830"/>
              <a:ext cx="835342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xmlns="" id="{8166DEB9-16B1-464B-82B1-4C1470D75F3B}"/>
              </a:ext>
            </a:extLst>
          </p:cNvPr>
          <p:cNvGrpSpPr/>
          <p:nvPr/>
        </p:nvGrpSpPr>
        <p:grpSpPr>
          <a:xfrm>
            <a:off x="4737100" y="1841500"/>
            <a:ext cx="3542213" cy="657999"/>
            <a:chOff x="4737100" y="1841500"/>
            <a:chExt cx="3542213" cy="657999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6350E4B7-BAB7-4175-B5A7-9302512570C8}"/>
                </a:ext>
              </a:extLst>
            </p:cNvPr>
            <p:cNvSpPr/>
            <p:nvPr/>
          </p:nvSpPr>
          <p:spPr>
            <a:xfrm>
              <a:off x="4737100" y="1854200"/>
              <a:ext cx="50800" cy="342900"/>
            </a:xfrm>
            <a:prstGeom prst="rect">
              <a:avLst/>
            </a:prstGeom>
            <a:solidFill>
              <a:srgbClr val="63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8E048B19-6A1A-4351-93A9-28977B4A3682}"/>
                </a:ext>
              </a:extLst>
            </p:cNvPr>
            <p:cNvSpPr txBox="1"/>
            <p:nvPr/>
          </p:nvSpPr>
          <p:spPr>
            <a:xfrm>
              <a:off x="4813300" y="1841500"/>
              <a:ext cx="3466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444D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  <a:r>
                <a:rPr lang="en-US" altLang="ko-KR" sz="1000" dirty="0">
                  <a:solidFill>
                    <a:srgbClr val="0B444D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</a:t>
              </a:r>
              <a:r>
                <a:rPr lang="ko-KR" altLang="en-US" sz="1000" dirty="0" err="1">
                  <a:solidFill>
                    <a:srgbClr val="0B444D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한돋움체</a:t>
              </a:r>
              <a:r>
                <a:rPr lang="ko-KR" altLang="en-US" sz="1000" dirty="0">
                  <a:solidFill>
                    <a:srgbClr val="0B444D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000" dirty="0">
                  <a:solidFill>
                    <a:srgbClr val="0B444D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18pt</a:t>
              </a:r>
              <a:r>
                <a:rPr lang="ko-KR" altLang="en-US" sz="1000" dirty="0">
                  <a:solidFill>
                    <a:srgbClr val="0B444D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입니다</a:t>
              </a:r>
              <a:r>
                <a:rPr lang="en-US" altLang="ko-KR" sz="1000" dirty="0">
                  <a:solidFill>
                    <a:srgbClr val="0B444D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)</a:t>
              </a:r>
              <a:r>
                <a:rPr lang="ko-KR" altLang="en-US" dirty="0">
                  <a:solidFill>
                    <a:srgbClr val="0B444D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22651343-B3BA-4B8F-ABE6-03E7544DA346}"/>
                </a:ext>
              </a:extLst>
            </p:cNvPr>
            <p:cNvSpPr txBox="1"/>
            <p:nvPr/>
          </p:nvSpPr>
          <p:spPr>
            <a:xfrm>
              <a:off x="4826000" y="2222500"/>
              <a:ext cx="23118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  <a:r>
                <a:rPr lang="en-US" altLang="ko-KR" sz="7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(</a:t>
              </a:r>
              <a:r>
                <a:rPr lang="ko-KR" altLang="en-US" sz="700" dirty="0" err="1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한울림체</a:t>
              </a:r>
              <a:r>
                <a:rPr lang="en-US" altLang="ko-KR" sz="7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 12pt </a:t>
              </a:r>
              <a:r>
                <a:rPr lang="ko-KR" altLang="en-US" sz="7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입니다</a:t>
              </a:r>
              <a:r>
                <a:rPr lang="en-US" altLang="ko-KR" sz="7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)</a:t>
              </a:r>
              <a:endParaRPr lang="ko-KR" altLang="en-US" sz="1200" dirty="0"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xmlns="" id="{96282D9C-6DFD-4C91-AF8B-9747A70BE4D6}"/>
              </a:ext>
            </a:extLst>
          </p:cNvPr>
          <p:cNvGrpSpPr/>
          <p:nvPr/>
        </p:nvGrpSpPr>
        <p:grpSpPr>
          <a:xfrm>
            <a:off x="4737100" y="3081738"/>
            <a:ext cx="2274238" cy="657999"/>
            <a:chOff x="4737100" y="1841500"/>
            <a:chExt cx="2274238" cy="657999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BD52741E-5F2C-42F6-87D2-EBD4F74F64F4}"/>
                </a:ext>
              </a:extLst>
            </p:cNvPr>
            <p:cNvSpPr/>
            <p:nvPr/>
          </p:nvSpPr>
          <p:spPr>
            <a:xfrm>
              <a:off x="4737100" y="1854200"/>
              <a:ext cx="50800" cy="342900"/>
            </a:xfrm>
            <a:prstGeom prst="rect">
              <a:avLst/>
            </a:prstGeom>
            <a:solidFill>
              <a:srgbClr val="63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38F65D15-2946-410E-BBD2-3BF54AB54CCD}"/>
                </a:ext>
              </a:extLst>
            </p:cNvPr>
            <p:cNvSpPr txBox="1"/>
            <p:nvPr/>
          </p:nvSpPr>
          <p:spPr>
            <a:xfrm>
              <a:off x="4813300" y="1841500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444D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 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B517D559-7D8C-4DE5-A7BA-DE490561D1CA}"/>
                </a:ext>
              </a:extLst>
            </p:cNvPr>
            <p:cNvSpPr txBox="1"/>
            <p:nvPr/>
          </p:nvSpPr>
          <p:spPr>
            <a:xfrm>
              <a:off x="4826000" y="2222500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xmlns="" id="{9924A295-BC5C-436D-8551-2FC1C5EBD4B0}"/>
              </a:ext>
            </a:extLst>
          </p:cNvPr>
          <p:cNvGrpSpPr/>
          <p:nvPr/>
        </p:nvGrpSpPr>
        <p:grpSpPr>
          <a:xfrm>
            <a:off x="4737100" y="4321976"/>
            <a:ext cx="2274238" cy="657999"/>
            <a:chOff x="4737100" y="1841500"/>
            <a:chExt cx="2274238" cy="657999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xmlns="" id="{D2C7B98B-7D8F-4C39-8F4C-845BA6ED3660}"/>
                </a:ext>
              </a:extLst>
            </p:cNvPr>
            <p:cNvSpPr/>
            <p:nvPr/>
          </p:nvSpPr>
          <p:spPr>
            <a:xfrm>
              <a:off x="4737100" y="1854200"/>
              <a:ext cx="50800" cy="342900"/>
            </a:xfrm>
            <a:prstGeom prst="rect">
              <a:avLst/>
            </a:prstGeom>
            <a:solidFill>
              <a:srgbClr val="63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xmlns="" id="{B3B9D9CB-12C2-4B8A-AF14-A3239A710DEE}"/>
                </a:ext>
              </a:extLst>
            </p:cNvPr>
            <p:cNvSpPr txBox="1"/>
            <p:nvPr/>
          </p:nvSpPr>
          <p:spPr>
            <a:xfrm>
              <a:off x="4813300" y="1841500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444D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 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xmlns="" id="{157E5AF5-7248-417D-BD20-CDD98DE08392}"/>
                </a:ext>
              </a:extLst>
            </p:cNvPr>
            <p:cNvSpPr txBox="1"/>
            <p:nvPr/>
          </p:nvSpPr>
          <p:spPr>
            <a:xfrm>
              <a:off x="4826000" y="2222500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xmlns="" id="{3DF95043-C1EE-4E06-8CCB-692D7614C8EB}"/>
              </a:ext>
            </a:extLst>
          </p:cNvPr>
          <p:cNvGrpSpPr/>
          <p:nvPr/>
        </p:nvGrpSpPr>
        <p:grpSpPr>
          <a:xfrm>
            <a:off x="4737100" y="5562213"/>
            <a:ext cx="2274238" cy="657999"/>
            <a:chOff x="4737100" y="1841500"/>
            <a:chExt cx="2274238" cy="65799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8329EA3A-09B6-4C8F-965B-27931203A8B8}"/>
                </a:ext>
              </a:extLst>
            </p:cNvPr>
            <p:cNvSpPr/>
            <p:nvPr/>
          </p:nvSpPr>
          <p:spPr>
            <a:xfrm>
              <a:off x="4737100" y="1854200"/>
              <a:ext cx="50800" cy="342900"/>
            </a:xfrm>
            <a:prstGeom prst="rect">
              <a:avLst/>
            </a:prstGeom>
            <a:solidFill>
              <a:srgbClr val="63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xmlns="" id="{780A4313-9FE6-4A3F-ADE7-FC78F7E2FA26}"/>
                </a:ext>
              </a:extLst>
            </p:cNvPr>
            <p:cNvSpPr txBox="1"/>
            <p:nvPr/>
          </p:nvSpPr>
          <p:spPr>
            <a:xfrm>
              <a:off x="4813300" y="1841500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444D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 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xmlns="" id="{0F6B6597-FA77-478F-B377-F3A28F8E47EC}"/>
                </a:ext>
              </a:extLst>
            </p:cNvPr>
            <p:cNvSpPr txBox="1"/>
            <p:nvPr/>
          </p:nvSpPr>
          <p:spPr>
            <a:xfrm>
              <a:off x="4826000" y="2222500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4B71DFFE-588C-4089-9152-B87AB71CDD11}"/>
              </a:ext>
            </a:extLst>
          </p:cNvPr>
          <p:cNvCxnSpPr/>
          <p:nvPr/>
        </p:nvCxnSpPr>
        <p:spPr>
          <a:xfrm>
            <a:off x="4737100" y="2768600"/>
            <a:ext cx="4011613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xmlns="" id="{280F015B-FF30-4EAC-A448-A07D5469A751}"/>
              </a:ext>
            </a:extLst>
          </p:cNvPr>
          <p:cNvCxnSpPr/>
          <p:nvPr/>
        </p:nvCxnSpPr>
        <p:spPr>
          <a:xfrm>
            <a:off x="4737100" y="4051300"/>
            <a:ext cx="4011613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xmlns="" id="{CF9D1B18-6F82-448F-A99A-4012AB7CF2F1}"/>
              </a:ext>
            </a:extLst>
          </p:cNvPr>
          <p:cNvCxnSpPr/>
          <p:nvPr/>
        </p:nvCxnSpPr>
        <p:spPr>
          <a:xfrm>
            <a:off x="4737100" y="5295900"/>
            <a:ext cx="4011613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CB3FBC9-7F03-446A-B856-351616D1B780}"/>
              </a:ext>
            </a:extLst>
          </p:cNvPr>
          <p:cNvGrpSpPr/>
          <p:nvPr/>
        </p:nvGrpSpPr>
        <p:grpSpPr>
          <a:xfrm>
            <a:off x="395288" y="1771650"/>
            <a:ext cx="4124455" cy="5003613"/>
            <a:chOff x="395288" y="1771650"/>
            <a:chExt cx="4124455" cy="500361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23B1FB21-8129-42F3-B8CD-F5413119D385}"/>
                </a:ext>
              </a:extLst>
            </p:cNvPr>
            <p:cNvGrpSpPr/>
            <p:nvPr/>
          </p:nvGrpSpPr>
          <p:grpSpPr>
            <a:xfrm>
              <a:off x="395288" y="1793966"/>
              <a:ext cx="4124455" cy="4981297"/>
              <a:chOff x="395288" y="1793966"/>
              <a:chExt cx="4124455" cy="4981297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xmlns="" id="{9A633D35-D4E4-46A5-B00F-7DB80630A9FE}"/>
                  </a:ext>
                </a:extLst>
              </p:cNvPr>
              <p:cNvSpPr/>
              <p:nvPr/>
            </p:nvSpPr>
            <p:spPr>
              <a:xfrm>
                <a:off x="456242" y="1854920"/>
                <a:ext cx="4063501" cy="4920343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/>
                  </a:gs>
                  <a:gs pos="91000">
                    <a:schemeClr val="bg1">
                      <a:lumMod val="9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xmlns="" id="{892857D1-4E8B-49D6-AE66-3E840FB0E6E8}"/>
                  </a:ext>
                </a:extLst>
              </p:cNvPr>
              <p:cNvSpPr/>
              <p:nvPr/>
            </p:nvSpPr>
            <p:spPr>
              <a:xfrm>
                <a:off x="434473" y="1833151"/>
                <a:ext cx="4063501" cy="4920343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1"/>
                  </a:gs>
                  <a:gs pos="91000">
                    <a:schemeClr val="bg1">
                      <a:lumMod val="9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1EAF0F94-1D22-42C8-B94B-D656BE4C13D0}"/>
                  </a:ext>
                </a:extLst>
              </p:cNvPr>
              <p:cNvSpPr/>
              <p:nvPr/>
            </p:nvSpPr>
            <p:spPr>
              <a:xfrm>
                <a:off x="395288" y="1793966"/>
                <a:ext cx="4063501" cy="4920343"/>
              </a:xfrm>
              <a:prstGeom prst="rect">
                <a:avLst/>
              </a:prstGeom>
              <a:gradFill flip="none" rotWithShape="1">
                <a:gsLst>
                  <a:gs pos="71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xmlns="" id="{EEC511F6-4B26-4449-AC68-32FF0C43ABC8}"/>
                  </a:ext>
                </a:extLst>
              </p:cNvPr>
              <p:cNvCxnSpPr/>
              <p:nvPr/>
            </p:nvCxnSpPr>
            <p:spPr>
              <a:xfrm>
                <a:off x="395288" y="1793967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3DD5C306-EB95-4B29-BA11-CC57AD5C9BE5}"/>
                  </a:ext>
                </a:extLst>
              </p:cNvPr>
              <p:cNvCxnSpPr/>
              <p:nvPr/>
            </p:nvCxnSpPr>
            <p:spPr>
              <a:xfrm>
                <a:off x="395288" y="2052906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0689D31A-C20E-4F4A-B7C2-8E120A5337D7}"/>
                  </a:ext>
                </a:extLst>
              </p:cNvPr>
              <p:cNvCxnSpPr/>
              <p:nvPr/>
            </p:nvCxnSpPr>
            <p:spPr>
              <a:xfrm>
                <a:off x="395288" y="2311845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xmlns="" id="{A59E3B50-A9C4-4795-A9EE-CB186920E59E}"/>
                  </a:ext>
                </a:extLst>
              </p:cNvPr>
              <p:cNvCxnSpPr/>
              <p:nvPr/>
            </p:nvCxnSpPr>
            <p:spPr>
              <a:xfrm>
                <a:off x="395288" y="2570784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xmlns="" id="{D469C2E9-A166-46E0-A0AB-0E02455EB202}"/>
                  </a:ext>
                </a:extLst>
              </p:cNvPr>
              <p:cNvCxnSpPr/>
              <p:nvPr/>
            </p:nvCxnSpPr>
            <p:spPr>
              <a:xfrm>
                <a:off x="395288" y="2829723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3763F0D8-102D-44CA-B90F-21B30677DA99}"/>
                  </a:ext>
                </a:extLst>
              </p:cNvPr>
              <p:cNvCxnSpPr/>
              <p:nvPr/>
            </p:nvCxnSpPr>
            <p:spPr>
              <a:xfrm>
                <a:off x="395288" y="3088662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FD0390CD-AD97-4EEF-ABFD-1B91D8E42687}"/>
                  </a:ext>
                </a:extLst>
              </p:cNvPr>
              <p:cNvCxnSpPr/>
              <p:nvPr/>
            </p:nvCxnSpPr>
            <p:spPr>
              <a:xfrm>
                <a:off x="395288" y="3347601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379821CD-93AA-4253-A739-03B32E9A249D}"/>
                  </a:ext>
                </a:extLst>
              </p:cNvPr>
              <p:cNvCxnSpPr/>
              <p:nvPr/>
            </p:nvCxnSpPr>
            <p:spPr>
              <a:xfrm>
                <a:off x="395288" y="3606540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71A29782-CBEA-4F8C-A626-378EA2C05D46}"/>
                  </a:ext>
                </a:extLst>
              </p:cNvPr>
              <p:cNvCxnSpPr/>
              <p:nvPr/>
            </p:nvCxnSpPr>
            <p:spPr>
              <a:xfrm>
                <a:off x="395288" y="3865479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xmlns="" id="{35CA12C7-4B54-4954-AF0D-7C708E024533}"/>
                  </a:ext>
                </a:extLst>
              </p:cNvPr>
              <p:cNvCxnSpPr/>
              <p:nvPr/>
            </p:nvCxnSpPr>
            <p:spPr>
              <a:xfrm>
                <a:off x="395288" y="4124418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xmlns="" id="{1387C950-A3F5-44E3-928F-1E91D48CEE10}"/>
                  </a:ext>
                </a:extLst>
              </p:cNvPr>
              <p:cNvCxnSpPr/>
              <p:nvPr/>
            </p:nvCxnSpPr>
            <p:spPr>
              <a:xfrm>
                <a:off x="395288" y="4383357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xmlns="" id="{4138361F-105B-40B9-8F29-CE970094B327}"/>
                  </a:ext>
                </a:extLst>
              </p:cNvPr>
              <p:cNvCxnSpPr/>
              <p:nvPr/>
            </p:nvCxnSpPr>
            <p:spPr>
              <a:xfrm>
                <a:off x="395288" y="4642296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218D2988-12CC-4DF8-BDED-B063BCD45AD0}"/>
                  </a:ext>
                </a:extLst>
              </p:cNvPr>
              <p:cNvCxnSpPr/>
              <p:nvPr/>
            </p:nvCxnSpPr>
            <p:spPr>
              <a:xfrm>
                <a:off x="395288" y="4901235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C5A205D5-EC62-4726-8200-D7C30FC4E592}"/>
                  </a:ext>
                </a:extLst>
              </p:cNvPr>
              <p:cNvCxnSpPr/>
              <p:nvPr/>
            </p:nvCxnSpPr>
            <p:spPr>
              <a:xfrm>
                <a:off x="395288" y="5160174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D986CCF1-8B26-41E4-ACDA-1BD7578B1862}"/>
                  </a:ext>
                </a:extLst>
              </p:cNvPr>
              <p:cNvCxnSpPr/>
              <p:nvPr/>
            </p:nvCxnSpPr>
            <p:spPr>
              <a:xfrm>
                <a:off x="395288" y="5419113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xmlns="" id="{F3F87D7F-D159-4B52-AD6C-11F0BC71A941}"/>
                  </a:ext>
                </a:extLst>
              </p:cNvPr>
              <p:cNvCxnSpPr/>
              <p:nvPr/>
            </p:nvCxnSpPr>
            <p:spPr>
              <a:xfrm>
                <a:off x="395288" y="5678052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xmlns="" id="{CD400101-0219-44F9-8759-5E6BFAEBA2FA}"/>
                  </a:ext>
                </a:extLst>
              </p:cNvPr>
              <p:cNvCxnSpPr/>
              <p:nvPr/>
            </p:nvCxnSpPr>
            <p:spPr>
              <a:xfrm>
                <a:off x="395288" y="5936991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F2096C4A-44C6-4E1B-AAD6-77B8EB427252}"/>
                  </a:ext>
                </a:extLst>
              </p:cNvPr>
              <p:cNvCxnSpPr/>
              <p:nvPr/>
            </p:nvCxnSpPr>
            <p:spPr>
              <a:xfrm>
                <a:off x="395288" y="6195930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81680340-B195-48C9-89E5-BAD7C82BC0C5}"/>
                  </a:ext>
                </a:extLst>
              </p:cNvPr>
              <p:cNvCxnSpPr/>
              <p:nvPr/>
            </p:nvCxnSpPr>
            <p:spPr>
              <a:xfrm>
                <a:off x="395288" y="6454869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xmlns="" id="{7F23B186-1688-4B09-9A35-F8B8F4597930}"/>
                  </a:ext>
                </a:extLst>
              </p:cNvPr>
              <p:cNvCxnSpPr/>
              <p:nvPr/>
            </p:nvCxnSpPr>
            <p:spPr>
              <a:xfrm>
                <a:off x="395288" y="6713814"/>
                <a:ext cx="406350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289F1D97-711C-41A4-BC6D-D27ACFA9AB44}"/>
                </a:ext>
              </a:extLst>
            </p:cNvPr>
            <p:cNvGrpSpPr/>
            <p:nvPr/>
          </p:nvGrpSpPr>
          <p:grpSpPr>
            <a:xfrm>
              <a:off x="519248" y="6231256"/>
              <a:ext cx="3782786" cy="184784"/>
              <a:chOff x="519248" y="6231256"/>
              <a:chExt cx="3782786" cy="184784"/>
            </a:xfrm>
          </p:grpSpPr>
          <p:sp>
            <p:nvSpPr>
              <p:cNvPr id="83" name="사다리꼴 82">
                <a:extLst>
                  <a:ext uri="{FF2B5EF4-FFF2-40B4-BE49-F238E27FC236}">
                    <a16:creationId xmlns:a16="http://schemas.microsoft.com/office/drawing/2014/main" xmlns="" id="{37EC5CE4-8D01-48A0-A637-DB744A387900}"/>
                  </a:ext>
                </a:extLst>
              </p:cNvPr>
              <p:cNvSpPr/>
              <p:nvPr/>
            </p:nvSpPr>
            <p:spPr>
              <a:xfrm rot="10800000">
                <a:off x="519248" y="6312036"/>
                <a:ext cx="3744686" cy="104004"/>
              </a:xfrm>
              <a:prstGeom prst="trapezoid">
                <a:avLst>
                  <a:gd name="adj" fmla="val 8386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1E450296-5DCC-4C6D-90F3-87696D7867D3}"/>
                  </a:ext>
                </a:extLst>
              </p:cNvPr>
              <p:cNvSpPr/>
              <p:nvPr/>
            </p:nvSpPr>
            <p:spPr>
              <a:xfrm>
                <a:off x="557348" y="6282826"/>
                <a:ext cx="3744686" cy="846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81">
                <a:extLst>
                  <a:ext uri="{FF2B5EF4-FFF2-40B4-BE49-F238E27FC236}">
                    <a16:creationId xmlns:a16="http://schemas.microsoft.com/office/drawing/2014/main" xmlns="" id="{F173B372-61A5-4585-B9FA-867B43DC3C60}"/>
                  </a:ext>
                </a:extLst>
              </p:cNvPr>
              <p:cNvSpPr/>
              <p:nvPr/>
            </p:nvSpPr>
            <p:spPr>
              <a:xfrm>
                <a:off x="576263" y="6231256"/>
                <a:ext cx="3706856" cy="45719"/>
              </a:xfrm>
              <a:prstGeom prst="trapezoid">
                <a:avLst>
                  <a:gd name="adj" fmla="val 24375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1F86669A-0003-432B-BD03-1A7C02FD8C62}"/>
                </a:ext>
              </a:extLst>
            </p:cNvPr>
            <p:cNvSpPr txBox="1"/>
            <p:nvPr/>
          </p:nvSpPr>
          <p:spPr>
            <a:xfrm>
              <a:off x="445957" y="1771650"/>
              <a:ext cx="385042" cy="4561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330000"/>
                </a:lnSpc>
              </a:pPr>
              <a:r>
                <a:rPr lang="en-US" altLang="ko-KR" sz="8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100</a:t>
              </a:r>
            </a:p>
            <a:p>
              <a:pPr algn="r">
                <a:lnSpc>
                  <a:spcPct val="330000"/>
                </a:lnSpc>
              </a:pPr>
              <a:r>
                <a:rPr lang="en-US" altLang="ko-KR" sz="8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90</a:t>
              </a:r>
            </a:p>
            <a:p>
              <a:pPr algn="r">
                <a:lnSpc>
                  <a:spcPct val="330000"/>
                </a:lnSpc>
              </a:pPr>
              <a:r>
                <a:rPr lang="en-US" altLang="ko-KR" sz="8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80</a:t>
              </a:r>
            </a:p>
            <a:p>
              <a:pPr algn="r">
                <a:lnSpc>
                  <a:spcPct val="330000"/>
                </a:lnSpc>
              </a:pPr>
              <a:r>
                <a:rPr lang="en-US" altLang="ko-KR" sz="8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70</a:t>
              </a:r>
            </a:p>
            <a:p>
              <a:pPr algn="r">
                <a:lnSpc>
                  <a:spcPct val="330000"/>
                </a:lnSpc>
              </a:pPr>
              <a:r>
                <a:rPr lang="en-US" altLang="ko-KR" sz="8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60</a:t>
              </a:r>
            </a:p>
            <a:p>
              <a:pPr algn="r">
                <a:lnSpc>
                  <a:spcPct val="330000"/>
                </a:lnSpc>
              </a:pPr>
              <a:r>
                <a:rPr lang="en-US" altLang="ko-KR" sz="8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50</a:t>
              </a:r>
            </a:p>
            <a:p>
              <a:pPr algn="r">
                <a:lnSpc>
                  <a:spcPct val="330000"/>
                </a:lnSpc>
              </a:pPr>
              <a:r>
                <a:rPr lang="en-US" altLang="ko-KR" sz="8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40</a:t>
              </a:r>
            </a:p>
            <a:p>
              <a:pPr algn="r">
                <a:lnSpc>
                  <a:spcPct val="330000"/>
                </a:lnSpc>
              </a:pPr>
              <a:r>
                <a:rPr lang="en-US" altLang="ko-KR" sz="8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30</a:t>
              </a:r>
            </a:p>
            <a:p>
              <a:pPr algn="r">
                <a:lnSpc>
                  <a:spcPct val="330000"/>
                </a:lnSpc>
              </a:pPr>
              <a:r>
                <a:rPr lang="en-US" altLang="ko-KR" sz="8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20</a:t>
              </a:r>
            </a:p>
            <a:p>
              <a:pPr algn="r">
                <a:lnSpc>
                  <a:spcPct val="330000"/>
                </a:lnSpc>
              </a:pPr>
              <a:r>
                <a:rPr lang="en-US" altLang="ko-KR" sz="8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10</a:t>
              </a:r>
            </a:p>
            <a:p>
              <a:pPr algn="r">
                <a:lnSpc>
                  <a:spcPct val="330000"/>
                </a:lnSpc>
              </a:pPr>
              <a:r>
                <a:rPr lang="en-US" altLang="ko-KR" sz="8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761ADB61-93E1-4655-85E9-B0BDFA2BAA8C}"/>
                </a:ext>
              </a:extLst>
            </p:cNvPr>
            <p:cNvGrpSpPr/>
            <p:nvPr/>
          </p:nvGrpSpPr>
          <p:grpSpPr>
            <a:xfrm>
              <a:off x="809896" y="2047875"/>
              <a:ext cx="461463" cy="4226650"/>
              <a:chOff x="809896" y="2047875"/>
              <a:chExt cx="461463" cy="4226650"/>
            </a:xfrm>
          </p:grpSpPr>
          <p:sp>
            <p:nvSpPr>
              <p:cNvPr id="32" name="사각형: 둥근 위쪽 모서리 31">
                <a:extLst>
                  <a:ext uri="{FF2B5EF4-FFF2-40B4-BE49-F238E27FC236}">
                    <a16:creationId xmlns:a16="http://schemas.microsoft.com/office/drawing/2014/main" xmlns="" id="{E730EA28-2BFA-4C65-9F2C-0380EAA3A6C2}"/>
                  </a:ext>
                </a:extLst>
              </p:cNvPr>
              <p:cNvSpPr/>
              <p:nvPr/>
            </p:nvSpPr>
            <p:spPr>
              <a:xfrm>
                <a:off x="861060" y="2047875"/>
                <a:ext cx="297180" cy="420052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5E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xmlns="" id="{6C115AE4-7467-4932-BCEF-C1FE0BF20A0E}"/>
                  </a:ext>
                </a:extLst>
              </p:cNvPr>
              <p:cNvSpPr/>
              <p:nvPr/>
            </p:nvSpPr>
            <p:spPr>
              <a:xfrm>
                <a:off x="1009201" y="2656114"/>
                <a:ext cx="262158" cy="3618411"/>
              </a:xfrm>
              <a:custGeom>
                <a:avLst/>
                <a:gdLst>
                  <a:gd name="connsiteX0" fmla="*/ 0 w 262158"/>
                  <a:gd name="connsiteY0" fmla="*/ 0 h 3592286"/>
                  <a:gd name="connsiteX1" fmla="*/ 262158 w 262158"/>
                  <a:gd name="connsiteY1" fmla="*/ 0 h 3592286"/>
                  <a:gd name="connsiteX2" fmla="*/ 262158 w 262158"/>
                  <a:gd name="connsiteY2" fmla="*/ 3592286 h 3592286"/>
                  <a:gd name="connsiteX3" fmla="*/ 0 w 262158"/>
                  <a:gd name="connsiteY3" fmla="*/ 3592286 h 3592286"/>
                  <a:gd name="connsiteX4" fmla="*/ 0 w 262158"/>
                  <a:gd name="connsiteY4" fmla="*/ 0 h 3592286"/>
                  <a:gd name="connsiteX0" fmla="*/ 0 w 262158"/>
                  <a:gd name="connsiteY0" fmla="*/ 0 h 3600994"/>
                  <a:gd name="connsiteX1" fmla="*/ 262158 w 262158"/>
                  <a:gd name="connsiteY1" fmla="*/ 0 h 3600994"/>
                  <a:gd name="connsiteX2" fmla="*/ 148947 w 262158"/>
                  <a:gd name="connsiteY2" fmla="*/ 3600994 h 3600994"/>
                  <a:gd name="connsiteX3" fmla="*/ 0 w 262158"/>
                  <a:gd name="connsiteY3" fmla="*/ 3592286 h 3600994"/>
                  <a:gd name="connsiteX4" fmla="*/ 0 w 262158"/>
                  <a:gd name="connsiteY4" fmla="*/ 0 h 3600994"/>
                  <a:gd name="connsiteX0" fmla="*/ 0 w 262158"/>
                  <a:gd name="connsiteY0" fmla="*/ 0 h 3618411"/>
                  <a:gd name="connsiteX1" fmla="*/ 262158 w 262158"/>
                  <a:gd name="connsiteY1" fmla="*/ 0 h 3618411"/>
                  <a:gd name="connsiteX2" fmla="*/ 157656 w 262158"/>
                  <a:gd name="connsiteY2" fmla="*/ 3618411 h 3618411"/>
                  <a:gd name="connsiteX3" fmla="*/ 0 w 262158"/>
                  <a:gd name="connsiteY3" fmla="*/ 3592286 h 3618411"/>
                  <a:gd name="connsiteX4" fmla="*/ 0 w 262158"/>
                  <a:gd name="connsiteY4" fmla="*/ 0 h 3618411"/>
                  <a:gd name="connsiteX0" fmla="*/ 0 w 262158"/>
                  <a:gd name="connsiteY0" fmla="*/ 0 h 3618411"/>
                  <a:gd name="connsiteX1" fmla="*/ 262158 w 262158"/>
                  <a:gd name="connsiteY1" fmla="*/ 0 h 3618411"/>
                  <a:gd name="connsiteX2" fmla="*/ 157656 w 262158"/>
                  <a:gd name="connsiteY2" fmla="*/ 3618411 h 3618411"/>
                  <a:gd name="connsiteX3" fmla="*/ 0 w 262158"/>
                  <a:gd name="connsiteY3" fmla="*/ 3592286 h 3618411"/>
                  <a:gd name="connsiteX4" fmla="*/ 0 w 262158"/>
                  <a:gd name="connsiteY4" fmla="*/ 0 h 361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158" h="3618411">
                    <a:moveTo>
                      <a:pt x="0" y="0"/>
                    </a:moveTo>
                    <a:lnTo>
                      <a:pt x="262158" y="0"/>
                    </a:lnTo>
                    <a:cubicBezTo>
                      <a:pt x="227324" y="1206137"/>
                      <a:pt x="209907" y="2429691"/>
                      <a:pt x="157656" y="3618411"/>
                    </a:cubicBezTo>
                    <a:lnTo>
                      <a:pt x="0" y="3592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사각형: 둥근 위쪽 모서리 87">
                <a:extLst>
                  <a:ext uri="{FF2B5EF4-FFF2-40B4-BE49-F238E27FC236}">
                    <a16:creationId xmlns:a16="http://schemas.microsoft.com/office/drawing/2014/main" xmlns="" id="{C9E5BEB0-4CBD-4094-8041-B638C94320B2}"/>
                  </a:ext>
                </a:extLst>
              </p:cNvPr>
              <p:cNvSpPr/>
              <p:nvPr/>
            </p:nvSpPr>
            <p:spPr>
              <a:xfrm>
                <a:off x="878571" y="2542903"/>
                <a:ext cx="262158" cy="370549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54874">
                    <a:srgbClr val="6597E9"/>
                  </a:gs>
                  <a:gs pos="100000">
                    <a:srgbClr val="1D60CD"/>
                  </a:gs>
                  <a:gs pos="1000">
                    <a:srgbClr val="1D60CD"/>
                  </a:gs>
                  <a:gs pos="31000">
                    <a:srgbClr val="5C91E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19D7CCF7-FEE2-4212-B046-AAE334DEDDB4}"/>
                  </a:ext>
                </a:extLst>
              </p:cNvPr>
              <p:cNvSpPr txBox="1"/>
              <p:nvPr/>
            </p:nvSpPr>
            <p:spPr>
              <a:xfrm>
                <a:off x="809896" y="2595154"/>
                <a:ext cx="3994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90</a:t>
                </a:r>
                <a:endParaRPr lang="ko-KR" altLang="en-US" sz="1200" dirty="0"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xmlns="" id="{B696EC48-ADA6-4F75-A681-7EF03000765F}"/>
                </a:ext>
              </a:extLst>
            </p:cNvPr>
            <p:cNvGrpSpPr/>
            <p:nvPr/>
          </p:nvGrpSpPr>
          <p:grpSpPr>
            <a:xfrm>
              <a:off x="1523999" y="2085976"/>
              <a:ext cx="461463" cy="4226649"/>
              <a:chOff x="809896" y="2047876"/>
              <a:chExt cx="461463" cy="4226649"/>
            </a:xfrm>
          </p:grpSpPr>
          <p:sp>
            <p:nvSpPr>
              <p:cNvPr id="91" name="사각형: 둥근 위쪽 모서리 90">
                <a:extLst>
                  <a:ext uri="{FF2B5EF4-FFF2-40B4-BE49-F238E27FC236}">
                    <a16:creationId xmlns:a16="http://schemas.microsoft.com/office/drawing/2014/main" xmlns="" id="{502978EB-ED4D-46EE-A988-CF532B64A207}"/>
                  </a:ext>
                </a:extLst>
              </p:cNvPr>
              <p:cNvSpPr/>
              <p:nvPr/>
            </p:nvSpPr>
            <p:spPr>
              <a:xfrm>
                <a:off x="861060" y="2047876"/>
                <a:ext cx="297180" cy="417195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3F3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88">
                <a:extLst>
                  <a:ext uri="{FF2B5EF4-FFF2-40B4-BE49-F238E27FC236}">
                    <a16:creationId xmlns:a16="http://schemas.microsoft.com/office/drawing/2014/main" xmlns="" id="{B9F72E5F-6358-4F56-9BD2-C2E474EA66DB}"/>
                  </a:ext>
                </a:extLst>
              </p:cNvPr>
              <p:cNvSpPr/>
              <p:nvPr/>
            </p:nvSpPr>
            <p:spPr>
              <a:xfrm>
                <a:off x="1009201" y="3276600"/>
                <a:ext cx="262158" cy="2997925"/>
              </a:xfrm>
              <a:custGeom>
                <a:avLst/>
                <a:gdLst>
                  <a:gd name="connsiteX0" fmla="*/ 0 w 262158"/>
                  <a:gd name="connsiteY0" fmla="*/ 0 h 3592286"/>
                  <a:gd name="connsiteX1" fmla="*/ 262158 w 262158"/>
                  <a:gd name="connsiteY1" fmla="*/ 0 h 3592286"/>
                  <a:gd name="connsiteX2" fmla="*/ 262158 w 262158"/>
                  <a:gd name="connsiteY2" fmla="*/ 3592286 h 3592286"/>
                  <a:gd name="connsiteX3" fmla="*/ 0 w 262158"/>
                  <a:gd name="connsiteY3" fmla="*/ 3592286 h 3592286"/>
                  <a:gd name="connsiteX4" fmla="*/ 0 w 262158"/>
                  <a:gd name="connsiteY4" fmla="*/ 0 h 3592286"/>
                  <a:gd name="connsiteX0" fmla="*/ 0 w 262158"/>
                  <a:gd name="connsiteY0" fmla="*/ 0 h 3600994"/>
                  <a:gd name="connsiteX1" fmla="*/ 262158 w 262158"/>
                  <a:gd name="connsiteY1" fmla="*/ 0 h 3600994"/>
                  <a:gd name="connsiteX2" fmla="*/ 148947 w 262158"/>
                  <a:gd name="connsiteY2" fmla="*/ 3600994 h 3600994"/>
                  <a:gd name="connsiteX3" fmla="*/ 0 w 262158"/>
                  <a:gd name="connsiteY3" fmla="*/ 3592286 h 3600994"/>
                  <a:gd name="connsiteX4" fmla="*/ 0 w 262158"/>
                  <a:gd name="connsiteY4" fmla="*/ 0 h 3600994"/>
                  <a:gd name="connsiteX0" fmla="*/ 0 w 262158"/>
                  <a:gd name="connsiteY0" fmla="*/ 0 h 3618411"/>
                  <a:gd name="connsiteX1" fmla="*/ 262158 w 262158"/>
                  <a:gd name="connsiteY1" fmla="*/ 0 h 3618411"/>
                  <a:gd name="connsiteX2" fmla="*/ 157656 w 262158"/>
                  <a:gd name="connsiteY2" fmla="*/ 3618411 h 3618411"/>
                  <a:gd name="connsiteX3" fmla="*/ 0 w 262158"/>
                  <a:gd name="connsiteY3" fmla="*/ 3592286 h 3618411"/>
                  <a:gd name="connsiteX4" fmla="*/ 0 w 262158"/>
                  <a:gd name="connsiteY4" fmla="*/ 0 h 3618411"/>
                  <a:gd name="connsiteX0" fmla="*/ 0 w 262158"/>
                  <a:gd name="connsiteY0" fmla="*/ 0 h 3618411"/>
                  <a:gd name="connsiteX1" fmla="*/ 262158 w 262158"/>
                  <a:gd name="connsiteY1" fmla="*/ 0 h 3618411"/>
                  <a:gd name="connsiteX2" fmla="*/ 157656 w 262158"/>
                  <a:gd name="connsiteY2" fmla="*/ 3618411 h 3618411"/>
                  <a:gd name="connsiteX3" fmla="*/ 0 w 262158"/>
                  <a:gd name="connsiteY3" fmla="*/ 3592286 h 3618411"/>
                  <a:gd name="connsiteX4" fmla="*/ 0 w 262158"/>
                  <a:gd name="connsiteY4" fmla="*/ 0 h 361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158" h="3618411">
                    <a:moveTo>
                      <a:pt x="0" y="0"/>
                    </a:moveTo>
                    <a:lnTo>
                      <a:pt x="262158" y="0"/>
                    </a:lnTo>
                    <a:cubicBezTo>
                      <a:pt x="227324" y="1206137"/>
                      <a:pt x="209907" y="2429691"/>
                      <a:pt x="157656" y="3618411"/>
                    </a:cubicBezTo>
                    <a:lnTo>
                      <a:pt x="0" y="3592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사각형: 둥근 위쪽 모서리 92">
                <a:extLst>
                  <a:ext uri="{FF2B5EF4-FFF2-40B4-BE49-F238E27FC236}">
                    <a16:creationId xmlns:a16="http://schemas.microsoft.com/office/drawing/2014/main" xmlns="" id="{76E78A2A-7EB3-4102-B008-597A3726F56C}"/>
                  </a:ext>
                </a:extLst>
              </p:cNvPr>
              <p:cNvSpPr/>
              <p:nvPr/>
            </p:nvSpPr>
            <p:spPr>
              <a:xfrm>
                <a:off x="878571" y="3259183"/>
                <a:ext cx="262158" cy="296064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54874">
                    <a:srgbClr val="46CBE6"/>
                  </a:gs>
                  <a:gs pos="100000">
                    <a:srgbClr val="1CADCA"/>
                  </a:gs>
                  <a:gs pos="2000">
                    <a:srgbClr val="46CBE6"/>
                  </a:gs>
                  <a:gs pos="31000">
                    <a:srgbClr val="7BDAED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xmlns="" id="{337AAA61-B048-48F2-848A-A1F45B84CD46}"/>
                  </a:ext>
                </a:extLst>
              </p:cNvPr>
              <p:cNvSpPr txBox="1"/>
              <p:nvPr/>
            </p:nvSpPr>
            <p:spPr>
              <a:xfrm>
                <a:off x="809896" y="3327013"/>
                <a:ext cx="3994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70</a:t>
                </a:r>
                <a:endParaRPr lang="ko-KR" altLang="en-US" sz="1200" dirty="0"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xmlns="" id="{B8CB69D9-6D19-43F7-BC91-2131A0387ABE}"/>
                </a:ext>
              </a:extLst>
            </p:cNvPr>
            <p:cNvGrpSpPr/>
            <p:nvPr/>
          </p:nvGrpSpPr>
          <p:grpSpPr>
            <a:xfrm>
              <a:off x="2238102" y="2047875"/>
              <a:ext cx="461463" cy="4226650"/>
              <a:chOff x="809896" y="2047875"/>
              <a:chExt cx="461463" cy="4226650"/>
            </a:xfrm>
          </p:grpSpPr>
          <p:sp>
            <p:nvSpPr>
              <p:cNvPr id="96" name="사각형: 둥근 위쪽 모서리 95">
                <a:extLst>
                  <a:ext uri="{FF2B5EF4-FFF2-40B4-BE49-F238E27FC236}">
                    <a16:creationId xmlns:a16="http://schemas.microsoft.com/office/drawing/2014/main" xmlns="" id="{D9768599-3BA9-48EE-86A5-1607658303B1}"/>
                  </a:ext>
                </a:extLst>
              </p:cNvPr>
              <p:cNvSpPr/>
              <p:nvPr/>
            </p:nvSpPr>
            <p:spPr>
              <a:xfrm>
                <a:off x="861060" y="2047875"/>
                <a:ext cx="297180" cy="420052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CF8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88">
                <a:extLst>
                  <a:ext uri="{FF2B5EF4-FFF2-40B4-BE49-F238E27FC236}">
                    <a16:creationId xmlns:a16="http://schemas.microsoft.com/office/drawing/2014/main" xmlns="" id="{105215E9-F699-4D7B-9056-AAFC99C38A5A}"/>
                  </a:ext>
                </a:extLst>
              </p:cNvPr>
              <p:cNvSpPr/>
              <p:nvPr/>
            </p:nvSpPr>
            <p:spPr>
              <a:xfrm>
                <a:off x="1009201" y="4109218"/>
                <a:ext cx="262158" cy="2165307"/>
              </a:xfrm>
              <a:custGeom>
                <a:avLst/>
                <a:gdLst>
                  <a:gd name="connsiteX0" fmla="*/ 0 w 262158"/>
                  <a:gd name="connsiteY0" fmla="*/ 0 h 3592286"/>
                  <a:gd name="connsiteX1" fmla="*/ 262158 w 262158"/>
                  <a:gd name="connsiteY1" fmla="*/ 0 h 3592286"/>
                  <a:gd name="connsiteX2" fmla="*/ 262158 w 262158"/>
                  <a:gd name="connsiteY2" fmla="*/ 3592286 h 3592286"/>
                  <a:gd name="connsiteX3" fmla="*/ 0 w 262158"/>
                  <a:gd name="connsiteY3" fmla="*/ 3592286 h 3592286"/>
                  <a:gd name="connsiteX4" fmla="*/ 0 w 262158"/>
                  <a:gd name="connsiteY4" fmla="*/ 0 h 3592286"/>
                  <a:gd name="connsiteX0" fmla="*/ 0 w 262158"/>
                  <a:gd name="connsiteY0" fmla="*/ 0 h 3600994"/>
                  <a:gd name="connsiteX1" fmla="*/ 262158 w 262158"/>
                  <a:gd name="connsiteY1" fmla="*/ 0 h 3600994"/>
                  <a:gd name="connsiteX2" fmla="*/ 148947 w 262158"/>
                  <a:gd name="connsiteY2" fmla="*/ 3600994 h 3600994"/>
                  <a:gd name="connsiteX3" fmla="*/ 0 w 262158"/>
                  <a:gd name="connsiteY3" fmla="*/ 3592286 h 3600994"/>
                  <a:gd name="connsiteX4" fmla="*/ 0 w 262158"/>
                  <a:gd name="connsiteY4" fmla="*/ 0 h 3600994"/>
                  <a:gd name="connsiteX0" fmla="*/ 0 w 262158"/>
                  <a:gd name="connsiteY0" fmla="*/ 0 h 3618411"/>
                  <a:gd name="connsiteX1" fmla="*/ 262158 w 262158"/>
                  <a:gd name="connsiteY1" fmla="*/ 0 h 3618411"/>
                  <a:gd name="connsiteX2" fmla="*/ 157656 w 262158"/>
                  <a:gd name="connsiteY2" fmla="*/ 3618411 h 3618411"/>
                  <a:gd name="connsiteX3" fmla="*/ 0 w 262158"/>
                  <a:gd name="connsiteY3" fmla="*/ 3592286 h 3618411"/>
                  <a:gd name="connsiteX4" fmla="*/ 0 w 262158"/>
                  <a:gd name="connsiteY4" fmla="*/ 0 h 3618411"/>
                  <a:gd name="connsiteX0" fmla="*/ 0 w 262158"/>
                  <a:gd name="connsiteY0" fmla="*/ 0 h 3618411"/>
                  <a:gd name="connsiteX1" fmla="*/ 262158 w 262158"/>
                  <a:gd name="connsiteY1" fmla="*/ 0 h 3618411"/>
                  <a:gd name="connsiteX2" fmla="*/ 157656 w 262158"/>
                  <a:gd name="connsiteY2" fmla="*/ 3618411 h 3618411"/>
                  <a:gd name="connsiteX3" fmla="*/ 0 w 262158"/>
                  <a:gd name="connsiteY3" fmla="*/ 3592286 h 3618411"/>
                  <a:gd name="connsiteX4" fmla="*/ 0 w 262158"/>
                  <a:gd name="connsiteY4" fmla="*/ 0 h 361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158" h="3618411">
                    <a:moveTo>
                      <a:pt x="0" y="0"/>
                    </a:moveTo>
                    <a:lnTo>
                      <a:pt x="262158" y="0"/>
                    </a:lnTo>
                    <a:cubicBezTo>
                      <a:pt x="227324" y="1206137"/>
                      <a:pt x="209907" y="2429691"/>
                      <a:pt x="157656" y="3618411"/>
                    </a:cubicBezTo>
                    <a:lnTo>
                      <a:pt x="0" y="3592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사각형: 둥근 위쪽 모서리 97">
                <a:extLst>
                  <a:ext uri="{FF2B5EF4-FFF2-40B4-BE49-F238E27FC236}">
                    <a16:creationId xmlns:a16="http://schemas.microsoft.com/office/drawing/2014/main" xmlns="" id="{EEE428CA-0554-4BD3-BACE-B43AB15A928A}"/>
                  </a:ext>
                </a:extLst>
              </p:cNvPr>
              <p:cNvSpPr/>
              <p:nvPr/>
            </p:nvSpPr>
            <p:spPr>
              <a:xfrm>
                <a:off x="878571" y="4030980"/>
                <a:ext cx="262158" cy="2217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56000">
                    <a:srgbClr val="77E3B0"/>
                  </a:gs>
                  <a:gs pos="100000">
                    <a:srgbClr val="1F995F"/>
                  </a:gs>
                  <a:gs pos="1000">
                    <a:srgbClr val="2FD586"/>
                  </a:gs>
                  <a:gs pos="31000">
                    <a:srgbClr val="77E3B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xmlns="" id="{530B1564-EE8D-4E8C-B418-5F93ABF8D464}"/>
                  </a:ext>
                </a:extLst>
              </p:cNvPr>
              <p:cNvSpPr txBox="1"/>
              <p:nvPr/>
            </p:nvSpPr>
            <p:spPr>
              <a:xfrm>
                <a:off x="809896" y="4073434"/>
                <a:ext cx="3962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50</a:t>
                </a:r>
                <a:endParaRPr lang="ko-KR" altLang="en-US" sz="1200" dirty="0"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xmlns="" id="{C27B134C-8A80-4730-AE6D-CAAFC23B43A0}"/>
                </a:ext>
              </a:extLst>
            </p:cNvPr>
            <p:cNvGrpSpPr/>
            <p:nvPr/>
          </p:nvGrpSpPr>
          <p:grpSpPr>
            <a:xfrm>
              <a:off x="2952205" y="2047875"/>
              <a:ext cx="461463" cy="4226650"/>
              <a:chOff x="809896" y="2047875"/>
              <a:chExt cx="461463" cy="4226650"/>
            </a:xfrm>
          </p:grpSpPr>
          <p:sp>
            <p:nvSpPr>
              <p:cNvPr id="101" name="사각형: 둥근 위쪽 모서리 100">
                <a:extLst>
                  <a:ext uri="{FF2B5EF4-FFF2-40B4-BE49-F238E27FC236}">
                    <a16:creationId xmlns:a16="http://schemas.microsoft.com/office/drawing/2014/main" xmlns="" id="{86F28C1D-88A9-4C3A-B8C1-CECADDACA39C}"/>
                  </a:ext>
                </a:extLst>
              </p:cNvPr>
              <p:cNvSpPr/>
              <p:nvPr/>
            </p:nvSpPr>
            <p:spPr>
              <a:xfrm>
                <a:off x="861060" y="2047875"/>
                <a:ext cx="297180" cy="420052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7F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88">
                <a:extLst>
                  <a:ext uri="{FF2B5EF4-FFF2-40B4-BE49-F238E27FC236}">
                    <a16:creationId xmlns:a16="http://schemas.microsoft.com/office/drawing/2014/main" xmlns="" id="{1643D2CB-2239-4F64-8E93-3A2B1E1126A1}"/>
                  </a:ext>
                </a:extLst>
              </p:cNvPr>
              <p:cNvSpPr/>
              <p:nvPr/>
            </p:nvSpPr>
            <p:spPr>
              <a:xfrm>
                <a:off x="1009201" y="4912837"/>
                <a:ext cx="262158" cy="1361688"/>
              </a:xfrm>
              <a:custGeom>
                <a:avLst/>
                <a:gdLst>
                  <a:gd name="connsiteX0" fmla="*/ 0 w 262158"/>
                  <a:gd name="connsiteY0" fmla="*/ 0 h 3592286"/>
                  <a:gd name="connsiteX1" fmla="*/ 262158 w 262158"/>
                  <a:gd name="connsiteY1" fmla="*/ 0 h 3592286"/>
                  <a:gd name="connsiteX2" fmla="*/ 262158 w 262158"/>
                  <a:gd name="connsiteY2" fmla="*/ 3592286 h 3592286"/>
                  <a:gd name="connsiteX3" fmla="*/ 0 w 262158"/>
                  <a:gd name="connsiteY3" fmla="*/ 3592286 h 3592286"/>
                  <a:gd name="connsiteX4" fmla="*/ 0 w 262158"/>
                  <a:gd name="connsiteY4" fmla="*/ 0 h 3592286"/>
                  <a:gd name="connsiteX0" fmla="*/ 0 w 262158"/>
                  <a:gd name="connsiteY0" fmla="*/ 0 h 3600994"/>
                  <a:gd name="connsiteX1" fmla="*/ 262158 w 262158"/>
                  <a:gd name="connsiteY1" fmla="*/ 0 h 3600994"/>
                  <a:gd name="connsiteX2" fmla="*/ 148947 w 262158"/>
                  <a:gd name="connsiteY2" fmla="*/ 3600994 h 3600994"/>
                  <a:gd name="connsiteX3" fmla="*/ 0 w 262158"/>
                  <a:gd name="connsiteY3" fmla="*/ 3592286 h 3600994"/>
                  <a:gd name="connsiteX4" fmla="*/ 0 w 262158"/>
                  <a:gd name="connsiteY4" fmla="*/ 0 h 3600994"/>
                  <a:gd name="connsiteX0" fmla="*/ 0 w 262158"/>
                  <a:gd name="connsiteY0" fmla="*/ 0 h 3618411"/>
                  <a:gd name="connsiteX1" fmla="*/ 262158 w 262158"/>
                  <a:gd name="connsiteY1" fmla="*/ 0 h 3618411"/>
                  <a:gd name="connsiteX2" fmla="*/ 157656 w 262158"/>
                  <a:gd name="connsiteY2" fmla="*/ 3618411 h 3618411"/>
                  <a:gd name="connsiteX3" fmla="*/ 0 w 262158"/>
                  <a:gd name="connsiteY3" fmla="*/ 3592286 h 3618411"/>
                  <a:gd name="connsiteX4" fmla="*/ 0 w 262158"/>
                  <a:gd name="connsiteY4" fmla="*/ 0 h 3618411"/>
                  <a:gd name="connsiteX0" fmla="*/ 0 w 262158"/>
                  <a:gd name="connsiteY0" fmla="*/ 0 h 3618411"/>
                  <a:gd name="connsiteX1" fmla="*/ 262158 w 262158"/>
                  <a:gd name="connsiteY1" fmla="*/ 0 h 3618411"/>
                  <a:gd name="connsiteX2" fmla="*/ 157656 w 262158"/>
                  <a:gd name="connsiteY2" fmla="*/ 3618411 h 3618411"/>
                  <a:gd name="connsiteX3" fmla="*/ 0 w 262158"/>
                  <a:gd name="connsiteY3" fmla="*/ 3592286 h 3618411"/>
                  <a:gd name="connsiteX4" fmla="*/ 0 w 262158"/>
                  <a:gd name="connsiteY4" fmla="*/ 0 h 361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158" h="3618411">
                    <a:moveTo>
                      <a:pt x="0" y="0"/>
                    </a:moveTo>
                    <a:lnTo>
                      <a:pt x="262158" y="0"/>
                    </a:lnTo>
                    <a:cubicBezTo>
                      <a:pt x="227324" y="1206137"/>
                      <a:pt x="209907" y="2429691"/>
                      <a:pt x="157656" y="3618411"/>
                    </a:cubicBezTo>
                    <a:lnTo>
                      <a:pt x="0" y="3592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사각형: 둥근 위쪽 모서리 102">
                <a:extLst>
                  <a:ext uri="{FF2B5EF4-FFF2-40B4-BE49-F238E27FC236}">
                    <a16:creationId xmlns:a16="http://schemas.microsoft.com/office/drawing/2014/main" xmlns="" id="{BC12EDD3-C668-44E6-829B-988335A27D00}"/>
                  </a:ext>
                </a:extLst>
              </p:cNvPr>
              <p:cNvSpPr/>
              <p:nvPr/>
            </p:nvSpPr>
            <p:spPr>
              <a:xfrm>
                <a:off x="878571" y="4853940"/>
                <a:ext cx="262158" cy="13944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54874">
                    <a:srgbClr val="E3D289"/>
                  </a:gs>
                  <a:gs pos="0">
                    <a:srgbClr val="C3A72F"/>
                  </a:gs>
                  <a:gs pos="100000">
                    <a:srgbClr val="9B8525"/>
                  </a:gs>
                  <a:gs pos="31000">
                    <a:srgbClr val="E3D289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xmlns="" id="{607759E0-B8F9-4C25-9D94-3FD490473A73}"/>
                  </a:ext>
                </a:extLst>
              </p:cNvPr>
              <p:cNvSpPr txBox="1"/>
              <p:nvPr/>
            </p:nvSpPr>
            <p:spPr>
              <a:xfrm>
                <a:off x="809896" y="4865914"/>
                <a:ext cx="3994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30</a:t>
                </a:r>
                <a:endParaRPr lang="ko-KR" altLang="en-US" sz="1200" dirty="0"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xmlns="" id="{B2E1B44F-E085-40B0-B112-5AAF31463FED}"/>
                </a:ext>
              </a:extLst>
            </p:cNvPr>
            <p:cNvGrpSpPr/>
            <p:nvPr/>
          </p:nvGrpSpPr>
          <p:grpSpPr>
            <a:xfrm>
              <a:off x="3666307" y="2047875"/>
              <a:ext cx="461463" cy="4226650"/>
              <a:chOff x="809896" y="2047875"/>
              <a:chExt cx="461463" cy="4226650"/>
            </a:xfrm>
          </p:grpSpPr>
          <p:sp>
            <p:nvSpPr>
              <p:cNvPr id="106" name="사각형: 둥근 위쪽 모서리 105">
                <a:extLst>
                  <a:ext uri="{FF2B5EF4-FFF2-40B4-BE49-F238E27FC236}">
                    <a16:creationId xmlns:a16="http://schemas.microsoft.com/office/drawing/2014/main" xmlns="" id="{A1BF9525-50AE-4D5D-9C76-4FBB0048BA37}"/>
                  </a:ext>
                </a:extLst>
              </p:cNvPr>
              <p:cNvSpPr/>
              <p:nvPr/>
            </p:nvSpPr>
            <p:spPr>
              <a:xfrm>
                <a:off x="861060" y="2047875"/>
                <a:ext cx="297180" cy="420052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BE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88">
                <a:extLst>
                  <a:ext uri="{FF2B5EF4-FFF2-40B4-BE49-F238E27FC236}">
                    <a16:creationId xmlns:a16="http://schemas.microsoft.com/office/drawing/2014/main" xmlns="" id="{463C3C56-D566-472E-8513-302C5DD9B8A8}"/>
                  </a:ext>
                </a:extLst>
              </p:cNvPr>
              <p:cNvSpPr/>
              <p:nvPr/>
            </p:nvSpPr>
            <p:spPr>
              <a:xfrm>
                <a:off x="1009201" y="2970758"/>
                <a:ext cx="262158" cy="3303767"/>
              </a:xfrm>
              <a:custGeom>
                <a:avLst/>
                <a:gdLst>
                  <a:gd name="connsiteX0" fmla="*/ 0 w 262158"/>
                  <a:gd name="connsiteY0" fmla="*/ 0 h 3592286"/>
                  <a:gd name="connsiteX1" fmla="*/ 262158 w 262158"/>
                  <a:gd name="connsiteY1" fmla="*/ 0 h 3592286"/>
                  <a:gd name="connsiteX2" fmla="*/ 262158 w 262158"/>
                  <a:gd name="connsiteY2" fmla="*/ 3592286 h 3592286"/>
                  <a:gd name="connsiteX3" fmla="*/ 0 w 262158"/>
                  <a:gd name="connsiteY3" fmla="*/ 3592286 h 3592286"/>
                  <a:gd name="connsiteX4" fmla="*/ 0 w 262158"/>
                  <a:gd name="connsiteY4" fmla="*/ 0 h 3592286"/>
                  <a:gd name="connsiteX0" fmla="*/ 0 w 262158"/>
                  <a:gd name="connsiteY0" fmla="*/ 0 h 3600994"/>
                  <a:gd name="connsiteX1" fmla="*/ 262158 w 262158"/>
                  <a:gd name="connsiteY1" fmla="*/ 0 h 3600994"/>
                  <a:gd name="connsiteX2" fmla="*/ 148947 w 262158"/>
                  <a:gd name="connsiteY2" fmla="*/ 3600994 h 3600994"/>
                  <a:gd name="connsiteX3" fmla="*/ 0 w 262158"/>
                  <a:gd name="connsiteY3" fmla="*/ 3592286 h 3600994"/>
                  <a:gd name="connsiteX4" fmla="*/ 0 w 262158"/>
                  <a:gd name="connsiteY4" fmla="*/ 0 h 3600994"/>
                  <a:gd name="connsiteX0" fmla="*/ 0 w 262158"/>
                  <a:gd name="connsiteY0" fmla="*/ 0 h 3618411"/>
                  <a:gd name="connsiteX1" fmla="*/ 262158 w 262158"/>
                  <a:gd name="connsiteY1" fmla="*/ 0 h 3618411"/>
                  <a:gd name="connsiteX2" fmla="*/ 157656 w 262158"/>
                  <a:gd name="connsiteY2" fmla="*/ 3618411 h 3618411"/>
                  <a:gd name="connsiteX3" fmla="*/ 0 w 262158"/>
                  <a:gd name="connsiteY3" fmla="*/ 3592286 h 3618411"/>
                  <a:gd name="connsiteX4" fmla="*/ 0 w 262158"/>
                  <a:gd name="connsiteY4" fmla="*/ 0 h 3618411"/>
                  <a:gd name="connsiteX0" fmla="*/ 0 w 262158"/>
                  <a:gd name="connsiteY0" fmla="*/ 0 h 3618411"/>
                  <a:gd name="connsiteX1" fmla="*/ 262158 w 262158"/>
                  <a:gd name="connsiteY1" fmla="*/ 0 h 3618411"/>
                  <a:gd name="connsiteX2" fmla="*/ 157656 w 262158"/>
                  <a:gd name="connsiteY2" fmla="*/ 3618411 h 3618411"/>
                  <a:gd name="connsiteX3" fmla="*/ 0 w 262158"/>
                  <a:gd name="connsiteY3" fmla="*/ 3592286 h 3618411"/>
                  <a:gd name="connsiteX4" fmla="*/ 0 w 262158"/>
                  <a:gd name="connsiteY4" fmla="*/ 0 h 361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158" h="3618411">
                    <a:moveTo>
                      <a:pt x="0" y="0"/>
                    </a:moveTo>
                    <a:lnTo>
                      <a:pt x="262158" y="0"/>
                    </a:lnTo>
                    <a:cubicBezTo>
                      <a:pt x="227324" y="1206137"/>
                      <a:pt x="209907" y="2429691"/>
                      <a:pt x="157656" y="3618411"/>
                    </a:cubicBezTo>
                    <a:lnTo>
                      <a:pt x="0" y="3592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사각형: 둥근 위쪽 모서리 107">
                <a:extLst>
                  <a:ext uri="{FF2B5EF4-FFF2-40B4-BE49-F238E27FC236}">
                    <a16:creationId xmlns:a16="http://schemas.microsoft.com/office/drawing/2014/main" xmlns="" id="{642B8E86-556F-433B-885B-546FAA9AFA91}"/>
                  </a:ext>
                </a:extLst>
              </p:cNvPr>
              <p:cNvSpPr/>
              <p:nvPr/>
            </p:nvSpPr>
            <p:spPr>
              <a:xfrm>
                <a:off x="878571" y="2865120"/>
                <a:ext cx="262158" cy="338328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54000">
                    <a:srgbClr val="EC9B5E"/>
                  </a:gs>
                  <a:gs pos="100000">
                    <a:srgbClr val="E67826"/>
                  </a:gs>
                  <a:gs pos="1000">
                    <a:srgbClr val="CE6618"/>
                  </a:gs>
                  <a:gs pos="31000">
                    <a:srgbClr val="EC9B5E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xmlns="" id="{A0804EA7-E0A8-4615-87B4-564A9C43535A}"/>
                  </a:ext>
                </a:extLst>
              </p:cNvPr>
              <p:cNvSpPr txBox="1"/>
              <p:nvPr/>
            </p:nvSpPr>
            <p:spPr>
              <a:xfrm>
                <a:off x="809896" y="2892334"/>
                <a:ext cx="4106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80</a:t>
                </a:r>
                <a:endParaRPr lang="ko-KR" altLang="en-US" sz="1200" dirty="0"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C1405643-B053-43D3-826C-49ED80DCF5A7}"/>
                </a:ext>
              </a:extLst>
            </p:cNvPr>
            <p:cNvSpPr txBox="1"/>
            <p:nvPr/>
          </p:nvSpPr>
          <p:spPr>
            <a:xfrm>
              <a:off x="827088" y="6413500"/>
              <a:ext cx="3449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01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E762B839-57B7-4D85-A856-403504664185}"/>
                </a:ext>
              </a:extLst>
            </p:cNvPr>
            <p:cNvSpPr txBox="1"/>
            <p:nvPr/>
          </p:nvSpPr>
          <p:spPr>
            <a:xfrm>
              <a:off x="1541463" y="6413500"/>
              <a:ext cx="3706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02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B4847470-099B-4DAA-9797-F2D2A385575E}"/>
                </a:ext>
              </a:extLst>
            </p:cNvPr>
            <p:cNvSpPr txBox="1"/>
            <p:nvPr/>
          </p:nvSpPr>
          <p:spPr>
            <a:xfrm>
              <a:off x="2255838" y="6413500"/>
              <a:ext cx="3722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03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090436CC-1BE2-4520-A192-B7A5D7B552FA}"/>
                </a:ext>
              </a:extLst>
            </p:cNvPr>
            <p:cNvSpPr txBox="1"/>
            <p:nvPr/>
          </p:nvSpPr>
          <p:spPr>
            <a:xfrm>
              <a:off x="2970213" y="6413500"/>
              <a:ext cx="3786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04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550F5C8C-41FB-489C-857E-39FB934D3ABA}"/>
                </a:ext>
              </a:extLst>
            </p:cNvPr>
            <p:cNvSpPr txBox="1"/>
            <p:nvPr/>
          </p:nvSpPr>
          <p:spPr>
            <a:xfrm>
              <a:off x="3684588" y="6413500"/>
              <a:ext cx="3706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05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xmlns="" id="{A706B281-3DEA-4B59-9FAC-7BF402614919}"/>
                </a:ext>
              </a:extLst>
            </p:cNvPr>
            <p:cNvSpPr txBox="1"/>
            <p:nvPr/>
          </p:nvSpPr>
          <p:spPr>
            <a:xfrm>
              <a:off x="3755960" y="1816100"/>
              <a:ext cx="7056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단위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: %)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A62D38-029E-4399-B6C1-205E9FDE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104" name="그림 103" descr="잔디, 실외, 건물, 시계이(가) 표시된 사진&#10;&#10;자동 생성된 설명">
            <a:extLst>
              <a:ext uri="{FF2B5EF4-FFF2-40B4-BE49-F238E27FC236}">
                <a16:creationId xmlns:a16="http://schemas.microsoft.com/office/drawing/2014/main" xmlns="" id="{885A14F0-3E17-4494-9AC3-A305E622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" t="17953" r="2466" b="-13020"/>
          <a:stretch/>
        </p:blipFill>
        <p:spPr>
          <a:xfrm>
            <a:off x="0" y="687647"/>
            <a:ext cx="9144000" cy="5457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B4B493-03D7-49B1-ACA7-37AB417C2137}"/>
              </a:ext>
            </a:extLst>
          </p:cNvPr>
          <p:cNvSpPr txBox="1"/>
          <p:nvPr/>
        </p:nvSpPr>
        <p:spPr>
          <a:xfrm>
            <a:off x="0" y="28738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144E6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04</a:t>
            </a:r>
            <a:endParaRPr lang="ko-KR" altLang="en-US" sz="2400" dirty="0">
              <a:solidFill>
                <a:srgbClr val="144E6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CAF778-E22F-4010-A5D6-978EEC45A741}"/>
              </a:ext>
            </a:extLst>
          </p:cNvPr>
          <p:cNvSpPr txBox="1"/>
          <p:nvPr/>
        </p:nvSpPr>
        <p:spPr>
          <a:xfrm>
            <a:off x="670562" y="10450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타이틀입니다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193F06CC-CB04-4795-8E72-297E45423C4A}"/>
              </a:ext>
            </a:extLst>
          </p:cNvPr>
          <p:cNvGrpSpPr/>
          <p:nvPr/>
        </p:nvGrpSpPr>
        <p:grpSpPr>
          <a:xfrm>
            <a:off x="8316685" y="408010"/>
            <a:ext cx="653143" cy="246221"/>
            <a:chOff x="583474" y="5353566"/>
            <a:chExt cx="1184365" cy="44648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E3460C00-348E-4BD4-A386-B60BDAF2BE50}"/>
                </a:ext>
              </a:extLst>
            </p:cNvPr>
            <p:cNvSpPr/>
            <p:nvPr/>
          </p:nvSpPr>
          <p:spPr>
            <a:xfrm>
              <a:off x="583474" y="5416732"/>
              <a:ext cx="1184365" cy="304799"/>
            </a:xfrm>
            <a:prstGeom prst="roundRect">
              <a:avLst>
                <a:gd name="adj" fmla="val 50000"/>
              </a:avLst>
            </a:prstGeom>
            <a:solidFill>
              <a:srgbClr val="238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B5F96E1-22A4-4F9F-BF8A-DC44BA4D656E}"/>
                </a:ext>
              </a:extLst>
            </p:cNvPr>
            <p:cNvSpPr txBox="1"/>
            <p:nvPr/>
          </p:nvSpPr>
          <p:spPr>
            <a:xfrm>
              <a:off x="635830" y="5353566"/>
              <a:ext cx="1067369" cy="44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LOGO</a:t>
              </a:r>
              <a:endParaRPr lang="ko-KR" altLang="en-US" sz="1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9764785-17F7-4EAD-B4B9-A407A9810338}"/>
              </a:ext>
            </a:extLst>
          </p:cNvPr>
          <p:cNvGrpSpPr/>
          <p:nvPr/>
        </p:nvGrpSpPr>
        <p:grpSpPr>
          <a:xfrm>
            <a:off x="190500" y="923609"/>
            <a:ext cx="4572000" cy="3114507"/>
            <a:chOff x="190500" y="923609"/>
            <a:chExt cx="4572000" cy="3114507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C09BA89F-46C7-4EDB-A00B-24D50180EBB5}"/>
                </a:ext>
              </a:extLst>
            </p:cNvPr>
            <p:cNvSpPr/>
            <p:nvPr/>
          </p:nvSpPr>
          <p:spPr>
            <a:xfrm>
              <a:off x="1276350" y="3846195"/>
              <a:ext cx="230505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8D1C8786-D303-46E9-BFAE-30DBE39A5A44}"/>
                </a:ext>
              </a:extLst>
            </p:cNvPr>
            <p:cNvGrpSpPr/>
            <p:nvPr/>
          </p:nvGrpSpPr>
          <p:grpSpPr>
            <a:xfrm>
              <a:off x="190500" y="923609"/>
              <a:ext cx="4572000" cy="3114507"/>
              <a:chOff x="152400" y="1268414"/>
              <a:chExt cx="4572000" cy="3114507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732239F8-FBF0-4EA2-803C-C7CF7206CC8F}"/>
                  </a:ext>
                </a:extLst>
              </p:cNvPr>
              <p:cNvGrpSpPr/>
              <p:nvPr/>
            </p:nvGrpSpPr>
            <p:grpSpPr>
              <a:xfrm>
                <a:off x="152400" y="1268414"/>
                <a:ext cx="4572000" cy="3048000"/>
                <a:chOff x="50800" y="1001714"/>
                <a:chExt cx="4572000" cy="3048000"/>
              </a:xfrm>
            </p:grpSpPr>
            <p:graphicFrame>
              <p:nvGraphicFramePr>
                <p:cNvPr id="15" name="차트 14">
                  <a:extLst>
                    <a:ext uri="{FF2B5EF4-FFF2-40B4-BE49-F238E27FC236}">
                      <a16:creationId xmlns:a16="http://schemas.microsoft.com/office/drawing/2014/main" xmlns="" id="{A4846269-FEE2-43BA-ACE2-A46EBA78580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624909875"/>
                    </p:ext>
                  </p:extLst>
                </p:nvPr>
              </p:nvGraphicFramePr>
              <p:xfrm>
                <a:off x="50800" y="1001714"/>
                <a:ext cx="4572000" cy="3048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xmlns="" id="{FA0C6482-2CF4-477D-A1D9-46323541C86D}"/>
                    </a:ext>
                  </a:extLst>
                </p:cNvPr>
                <p:cNvSpPr/>
                <p:nvPr/>
              </p:nvSpPr>
              <p:spPr>
                <a:xfrm>
                  <a:off x="1155700" y="1346200"/>
                  <a:ext cx="2362200" cy="2362200"/>
                </a:xfrm>
                <a:prstGeom prst="ellipse">
                  <a:avLst/>
                </a:prstGeom>
                <a:solidFill>
                  <a:schemeClr val="bg1">
                    <a:alpha val="8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xmlns="" id="{5E20D6A9-C48D-4410-BE09-291D4F6029CF}"/>
                    </a:ext>
                  </a:extLst>
                </p:cNvPr>
                <p:cNvSpPr/>
                <p:nvPr/>
              </p:nvSpPr>
              <p:spPr>
                <a:xfrm>
                  <a:off x="1231900" y="1422400"/>
                  <a:ext cx="2209800" cy="2209800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64000">
                      <a:schemeClr val="bg1"/>
                    </a:gs>
                  </a:gsLst>
                  <a:lin ang="13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/>
                </a:p>
              </p:txBody>
            </p:sp>
          </p:grpSp>
          <p:pic>
            <p:nvPicPr>
              <p:cNvPr id="21" name="그래픽 20" descr="남자와 여자">
                <a:extLst>
                  <a:ext uri="{FF2B5EF4-FFF2-40B4-BE49-F238E27FC236}">
                    <a16:creationId xmlns:a16="http://schemas.microsoft.com/office/drawing/2014/main" xmlns="" id="{03938BC3-9243-4ADA-85B3-D5ADA4BC0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1968500" y="1841500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1C60CF5C-9751-4A47-979C-58D1C4943624}"/>
                  </a:ext>
                </a:extLst>
              </p:cNvPr>
              <p:cNvCxnSpPr/>
              <p:nvPr/>
            </p:nvCxnSpPr>
            <p:spPr>
              <a:xfrm>
                <a:off x="1689100" y="2781300"/>
                <a:ext cx="14478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321ABE83-1AE6-4D78-9A4B-25590530F0E8}"/>
                  </a:ext>
                </a:extLst>
              </p:cNvPr>
              <p:cNvSpPr txBox="1"/>
              <p:nvPr/>
            </p:nvSpPr>
            <p:spPr>
              <a:xfrm>
                <a:off x="1808705" y="2857500"/>
                <a:ext cx="1226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</a:t>
                </a:r>
                <a:endParaRPr lang="en-US" altLang="ko-KR" dirty="0"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입력하세요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DAE1C44A-8A90-4F34-AB6B-301BBBAEED00}"/>
                  </a:ext>
                </a:extLst>
              </p:cNvPr>
              <p:cNvSpPr txBox="1"/>
              <p:nvPr/>
            </p:nvSpPr>
            <p:spPr>
              <a:xfrm>
                <a:off x="1264085" y="1425212"/>
                <a:ext cx="6158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50800">
                  <a:bevelT w="2540"/>
                  <a:contourClr>
                    <a:schemeClr val="bg1"/>
                  </a:contourClr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C1660B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2.0</a:t>
                </a:r>
                <a:endParaRPr lang="ko-KR" altLang="en-US" sz="2000" dirty="0">
                  <a:solidFill>
                    <a:srgbClr val="C1660B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6A866984-BFAA-4DCB-8FA8-3D588ABB0605}"/>
                  </a:ext>
                </a:extLst>
              </p:cNvPr>
              <p:cNvSpPr txBox="1"/>
              <p:nvPr/>
            </p:nvSpPr>
            <p:spPr>
              <a:xfrm>
                <a:off x="3593776" y="2396762"/>
                <a:ext cx="6319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50800">
                  <a:bevelT w="2540"/>
                  <a:contourClr>
                    <a:schemeClr val="bg1"/>
                  </a:contourClr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247690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4.0</a:t>
                </a:r>
                <a:endParaRPr lang="ko-KR" altLang="en-US" sz="2000" dirty="0">
                  <a:solidFill>
                    <a:srgbClr val="247690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B330FDB4-9E48-4D15-83B2-022E9A473DCA}"/>
                  </a:ext>
                </a:extLst>
              </p:cNvPr>
              <p:cNvSpPr txBox="1"/>
              <p:nvPr/>
            </p:nvSpPr>
            <p:spPr>
              <a:xfrm>
                <a:off x="1895243" y="3982811"/>
                <a:ext cx="6222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50800">
                  <a:bevelT w="2540"/>
                  <a:contourClr>
                    <a:schemeClr val="bg1"/>
                  </a:contourClr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1D7553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3.0</a:t>
                </a:r>
                <a:endParaRPr lang="ko-KR" altLang="en-US" sz="2000" dirty="0">
                  <a:solidFill>
                    <a:srgbClr val="1D7553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74D887F4-4EE9-4546-A049-E8EA0F8A7454}"/>
                  </a:ext>
                </a:extLst>
              </p:cNvPr>
              <p:cNvSpPr txBox="1"/>
              <p:nvPr/>
            </p:nvSpPr>
            <p:spPr>
              <a:xfrm>
                <a:off x="707000" y="264686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50800">
                  <a:bevelT w="2540"/>
                  <a:contourClr>
                    <a:schemeClr val="bg1"/>
                  </a:contourClr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9A740A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1.4</a:t>
                </a:r>
                <a:endParaRPr lang="ko-KR" altLang="en-US" sz="2000" dirty="0">
                  <a:solidFill>
                    <a:srgbClr val="9A740A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pic>
        <p:nvPicPr>
          <p:cNvPr id="68" name="그림 67" descr="장면, 건물, 책, 선반이(가) 표시된 사진&#10;&#10;자동 생성된 설명">
            <a:extLst>
              <a:ext uri="{FF2B5EF4-FFF2-40B4-BE49-F238E27FC236}">
                <a16:creationId xmlns:a16="http://schemas.microsoft.com/office/drawing/2014/main" xmlns="" id="{A0C8A52D-EADA-42A3-B713-38CA8815AA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36" b="38821"/>
          <a:stretch/>
        </p:blipFill>
        <p:spPr>
          <a:xfrm>
            <a:off x="0" y="4284616"/>
            <a:ext cx="9144000" cy="2203270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5008FB57-45F5-43A2-988F-56F4C1B25E8B}"/>
              </a:ext>
            </a:extLst>
          </p:cNvPr>
          <p:cNvSpPr/>
          <p:nvPr/>
        </p:nvSpPr>
        <p:spPr>
          <a:xfrm>
            <a:off x="0" y="4275910"/>
            <a:ext cx="9144000" cy="2229395"/>
          </a:xfrm>
          <a:prstGeom prst="rect">
            <a:avLst/>
          </a:prstGeom>
          <a:gradFill>
            <a:gsLst>
              <a:gs pos="100000">
                <a:srgbClr val="347CD4">
                  <a:alpha val="70000"/>
                </a:srgbClr>
              </a:gs>
              <a:gs pos="0">
                <a:srgbClr val="3AABCE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47B4B97E-6A9B-4080-AC58-8A54EACA48F2}"/>
              </a:ext>
            </a:extLst>
          </p:cNvPr>
          <p:cNvCxnSpPr/>
          <p:nvPr/>
        </p:nvCxnSpPr>
        <p:spPr>
          <a:xfrm>
            <a:off x="4572000" y="4476205"/>
            <a:ext cx="0" cy="19245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9F3C0780-6C47-41A1-A977-6CA00BCBF039}"/>
              </a:ext>
            </a:extLst>
          </p:cNvPr>
          <p:cNvGrpSpPr/>
          <p:nvPr/>
        </p:nvGrpSpPr>
        <p:grpSpPr>
          <a:xfrm>
            <a:off x="357050" y="4528456"/>
            <a:ext cx="3570852" cy="757645"/>
            <a:chOff x="357050" y="4528456"/>
            <a:chExt cx="3570852" cy="75764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xmlns="" id="{9EE4C4CC-B26F-40A2-86D4-AEFC38695FF8}"/>
                </a:ext>
              </a:extLst>
            </p:cNvPr>
            <p:cNvGrpSpPr/>
            <p:nvPr/>
          </p:nvGrpSpPr>
          <p:grpSpPr>
            <a:xfrm>
              <a:off x="357050" y="4528456"/>
              <a:ext cx="3570852" cy="757645"/>
              <a:chOff x="357050" y="4528456"/>
              <a:chExt cx="3570852" cy="757645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xmlns="" id="{916ED632-CB75-4B51-A0FF-493EF5870455}"/>
                  </a:ext>
                </a:extLst>
              </p:cNvPr>
              <p:cNvSpPr/>
              <p:nvPr/>
            </p:nvSpPr>
            <p:spPr>
              <a:xfrm>
                <a:off x="357050" y="4528456"/>
                <a:ext cx="757645" cy="757645"/>
              </a:xfrm>
              <a:prstGeom prst="ellipse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D8DA728A-7261-4930-8B24-584B2C7B29D5}"/>
                  </a:ext>
                </a:extLst>
              </p:cNvPr>
              <p:cNvSpPr txBox="1"/>
              <p:nvPr/>
            </p:nvSpPr>
            <p:spPr>
              <a:xfrm>
                <a:off x="1210491" y="4641667"/>
                <a:ext cx="2717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 입력하세요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한돋움체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14pt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입니다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)</a:t>
                </a:r>
                <a:endParaRPr lang="ko-KR" altLang="en-US" sz="14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E8FEB3D1-6C72-4231-AF80-CFEC53FBD548}"/>
                  </a:ext>
                </a:extLst>
              </p:cNvPr>
              <p:cNvSpPr txBox="1"/>
              <p:nvPr/>
            </p:nvSpPr>
            <p:spPr>
              <a:xfrm>
                <a:off x="1210491" y="4902924"/>
                <a:ext cx="198163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내용을 입력하세요</a:t>
                </a:r>
                <a:r>
                  <a:rPr lang="en-US" altLang="ko-KR" sz="6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(</a:t>
                </a:r>
                <a:r>
                  <a:rPr lang="ko-KR" altLang="en-US" sz="600" dirty="0" err="1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한울림체</a:t>
                </a:r>
                <a:r>
                  <a:rPr lang="ko-KR" altLang="en-US" sz="6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 </a:t>
                </a:r>
                <a:r>
                  <a:rPr lang="en-US" altLang="ko-KR" sz="6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11pt </a:t>
                </a:r>
                <a:r>
                  <a:rPr lang="ko-KR" altLang="en-US" sz="6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입니다</a:t>
                </a:r>
                <a:r>
                  <a:rPr lang="en-US" altLang="ko-KR" sz="6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)</a:t>
                </a:r>
                <a:endParaRPr lang="ko-KR" altLang="en-US" sz="11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</p:grpSp>
        <p:pic>
          <p:nvPicPr>
            <p:cNvPr id="106" name="그래픽 105" descr="서적">
              <a:extLst>
                <a:ext uri="{FF2B5EF4-FFF2-40B4-BE49-F238E27FC236}">
                  <a16:creationId xmlns:a16="http://schemas.microsoft.com/office/drawing/2014/main" xmlns="" id="{B7BA2A17-6ED7-4849-AD25-29239FE9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57200" y="4638674"/>
              <a:ext cx="523875" cy="52387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4C4B9FB-49F8-4738-9727-5CD33F690065}"/>
              </a:ext>
            </a:extLst>
          </p:cNvPr>
          <p:cNvGrpSpPr/>
          <p:nvPr/>
        </p:nvGrpSpPr>
        <p:grpSpPr>
          <a:xfrm>
            <a:off x="357050" y="5503816"/>
            <a:ext cx="2549739" cy="757645"/>
            <a:chOff x="357050" y="5503816"/>
            <a:chExt cx="2549739" cy="757645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CBE0A8D7-D8FD-4825-A8E9-76EA738F7A7F}"/>
                </a:ext>
              </a:extLst>
            </p:cNvPr>
            <p:cNvGrpSpPr/>
            <p:nvPr/>
          </p:nvGrpSpPr>
          <p:grpSpPr>
            <a:xfrm>
              <a:off x="357050" y="5503816"/>
              <a:ext cx="2549739" cy="757645"/>
              <a:chOff x="357050" y="4528456"/>
              <a:chExt cx="2549739" cy="757645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xmlns="" id="{35BC083B-5A5F-4B06-9A4A-7F0AA6211F4D}"/>
                  </a:ext>
                </a:extLst>
              </p:cNvPr>
              <p:cNvSpPr/>
              <p:nvPr/>
            </p:nvSpPr>
            <p:spPr>
              <a:xfrm>
                <a:off x="357050" y="4528456"/>
                <a:ext cx="757645" cy="757645"/>
              </a:xfrm>
              <a:prstGeom prst="ellipse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FFD9B4F4-1A65-4422-AC3C-A6D124351698}"/>
                  </a:ext>
                </a:extLst>
              </p:cNvPr>
              <p:cNvSpPr txBox="1"/>
              <p:nvPr/>
            </p:nvSpPr>
            <p:spPr>
              <a:xfrm>
                <a:off x="1210491" y="4641667"/>
                <a:ext cx="16962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 입력하세요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A3DF174A-51AB-4E9C-9155-559BA707774D}"/>
                  </a:ext>
                </a:extLst>
              </p:cNvPr>
              <p:cNvSpPr txBox="1"/>
              <p:nvPr/>
            </p:nvSpPr>
            <p:spPr>
              <a:xfrm>
                <a:off x="1210491" y="4902924"/>
                <a:ext cx="12634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내용을 입력하세요</a:t>
                </a:r>
              </a:p>
            </p:txBody>
          </p:sp>
        </p:grpSp>
        <p:pic>
          <p:nvPicPr>
            <p:cNvPr id="108" name="그래픽 107" descr="강의실">
              <a:extLst>
                <a:ext uri="{FF2B5EF4-FFF2-40B4-BE49-F238E27FC236}">
                  <a16:creationId xmlns:a16="http://schemas.microsoft.com/office/drawing/2014/main" xmlns="" id="{FFA93B51-B415-46F9-B2E2-405995F3E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445275" y="5610225"/>
              <a:ext cx="550050" cy="55005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188CDAB1-E881-40FF-A4C3-317DA5A138AF}"/>
              </a:ext>
            </a:extLst>
          </p:cNvPr>
          <p:cNvGrpSpPr/>
          <p:nvPr/>
        </p:nvGrpSpPr>
        <p:grpSpPr>
          <a:xfrm>
            <a:off x="4981301" y="4528456"/>
            <a:ext cx="2549739" cy="757645"/>
            <a:chOff x="4981301" y="4528456"/>
            <a:chExt cx="2549739" cy="757645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149FB553-19AC-443F-9415-D0854D65E4F0}"/>
                </a:ext>
              </a:extLst>
            </p:cNvPr>
            <p:cNvGrpSpPr/>
            <p:nvPr/>
          </p:nvGrpSpPr>
          <p:grpSpPr>
            <a:xfrm>
              <a:off x="4981301" y="4528456"/>
              <a:ext cx="2549739" cy="757645"/>
              <a:chOff x="357050" y="4528456"/>
              <a:chExt cx="2549739" cy="757645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xmlns="" id="{E55E48E1-D729-40CE-AA87-58652691E7A9}"/>
                  </a:ext>
                </a:extLst>
              </p:cNvPr>
              <p:cNvSpPr/>
              <p:nvPr/>
            </p:nvSpPr>
            <p:spPr>
              <a:xfrm>
                <a:off x="357050" y="4528456"/>
                <a:ext cx="757645" cy="757645"/>
              </a:xfrm>
              <a:prstGeom prst="ellipse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083F4DB7-BA4A-494E-B7CD-5D62DD4C3C1A}"/>
                  </a:ext>
                </a:extLst>
              </p:cNvPr>
              <p:cNvSpPr txBox="1"/>
              <p:nvPr/>
            </p:nvSpPr>
            <p:spPr>
              <a:xfrm>
                <a:off x="1210491" y="4641667"/>
                <a:ext cx="16962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 입력하세요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xmlns="" id="{EE22CF13-9A0F-4A92-A5BD-D7789F0653E7}"/>
                  </a:ext>
                </a:extLst>
              </p:cNvPr>
              <p:cNvSpPr txBox="1"/>
              <p:nvPr/>
            </p:nvSpPr>
            <p:spPr>
              <a:xfrm>
                <a:off x="1210491" y="4902924"/>
                <a:ext cx="12634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내용을 입력하세요</a:t>
                </a:r>
              </a:p>
            </p:txBody>
          </p:sp>
        </p:grpSp>
        <p:pic>
          <p:nvPicPr>
            <p:cNvPr id="110" name="그래픽 109" descr="색상표">
              <a:extLst>
                <a:ext uri="{FF2B5EF4-FFF2-40B4-BE49-F238E27FC236}">
                  <a16:creationId xmlns:a16="http://schemas.microsoft.com/office/drawing/2014/main" xmlns="" id="{C4BFA637-A204-42A9-A266-488EC734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5072100" y="4619625"/>
              <a:ext cx="557100" cy="5571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83E89EF1-AB93-49BB-99B0-EF65F0978A0C}"/>
              </a:ext>
            </a:extLst>
          </p:cNvPr>
          <p:cNvGrpSpPr/>
          <p:nvPr/>
        </p:nvGrpSpPr>
        <p:grpSpPr>
          <a:xfrm>
            <a:off x="4981301" y="5503816"/>
            <a:ext cx="2549739" cy="757645"/>
            <a:chOff x="4981301" y="5503816"/>
            <a:chExt cx="2549739" cy="75764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xmlns="" id="{ABA7EA89-4617-49A7-B21F-D01F92DD212A}"/>
                </a:ext>
              </a:extLst>
            </p:cNvPr>
            <p:cNvGrpSpPr/>
            <p:nvPr/>
          </p:nvGrpSpPr>
          <p:grpSpPr>
            <a:xfrm>
              <a:off x="4981301" y="5503816"/>
              <a:ext cx="2549739" cy="757645"/>
              <a:chOff x="357050" y="4528456"/>
              <a:chExt cx="2549739" cy="757645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xmlns="" id="{A23BA3D5-0F92-4C67-B713-2BE87DF3FCA8}"/>
                  </a:ext>
                </a:extLst>
              </p:cNvPr>
              <p:cNvSpPr/>
              <p:nvPr/>
            </p:nvSpPr>
            <p:spPr>
              <a:xfrm>
                <a:off x="357050" y="4528456"/>
                <a:ext cx="757645" cy="757645"/>
              </a:xfrm>
              <a:prstGeom prst="ellipse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DBF2639C-A1CB-49AC-B85D-24D0130A30F2}"/>
                  </a:ext>
                </a:extLst>
              </p:cNvPr>
              <p:cNvSpPr txBox="1"/>
              <p:nvPr/>
            </p:nvSpPr>
            <p:spPr>
              <a:xfrm>
                <a:off x="1210491" y="4641667"/>
                <a:ext cx="16962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 입력하세요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329E4FD6-15E8-4A5B-A2E8-D5C79945C6DC}"/>
                  </a:ext>
                </a:extLst>
              </p:cNvPr>
              <p:cNvSpPr txBox="1"/>
              <p:nvPr/>
            </p:nvSpPr>
            <p:spPr>
              <a:xfrm>
                <a:off x="1210491" y="4902924"/>
                <a:ext cx="12634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내용을 입력하세요</a:t>
                </a:r>
              </a:p>
            </p:txBody>
          </p:sp>
        </p:grpSp>
        <p:pic>
          <p:nvPicPr>
            <p:cNvPr id="112" name="그래픽 111" descr="스포츠 볼">
              <a:extLst>
                <a:ext uri="{FF2B5EF4-FFF2-40B4-BE49-F238E27FC236}">
                  <a16:creationId xmlns:a16="http://schemas.microsoft.com/office/drawing/2014/main" xmlns="" id="{576964D1-137A-41BF-A375-7FD45FBF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5105400" y="5610225"/>
              <a:ext cx="519000" cy="5190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53B892EB-244F-45BB-BED4-471FA7293498}"/>
              </a:ext>
            </a:extLst>
          </p:cNvPr>
          <p:cNvGrpSpPr/>
          <p:nvPr/>
        </p:nvGrpSpPr>
        <p:grpSpPr>
          <a:xfrm>
            <a:off x="4445000" y="923609"/>
            <a:ext cx="4572000" cy="3114507"/>
            <a:chOff x="4445000" y="923609"/>
            <a:chExt cx="4572000" cy="311450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xmlns="" id="{ABF4F22A-6429-466E-B6AF-CE7CACFA98EB}"/>
                </a:ext>
              </a:extLst>
            </p:cNvPr>
            <p:cNvGrpSpPr/>
            <p:nvPr/>
          </p:nvGrpSpPr>
          <p:grpSpPr>
            <a:xfrm>
              <a:off x="4445000" y="923609"/>
              <a:ext cx="4572000" cy="3114507"/>
              <a:chOff x="152400" y="1268414"/>
              <a:chExt cx="4572000" cy="3114507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xmlns="" id="{DEB8AFF5-FC8C-4811-81E7-4FDA3C0C25FF}"/>
                  </a:ext>
                </a:extLst>
              </p:cNvPr>
              <p:cNvGrpSpPr/>
              <p:nvPr/>
            </p:nvGrpSpPr>
            <p:grpSpPr>
              <a:xfrm>
                <a:off x="152400" y="1268414"/>
                <a:ext cx="4572000" cy="3048000"/>
                <a:chOff x="50800" y="1001714"/>
                <a:chExt cx="4572000" cy="3048000"/>
              </a:xfrm>
            </p:grpSpPr>
            <p:graphicFrame>
              <p:nvGraphicFramePr>
                <p:cNvPr id="100" name="차트 99">
                  <a:extLst>
                    <a:ext uri="{FF2B5EF4-FFF2-40B4-BE49-F238E27FC236}">
                      <a16:creationId xmlns:a16="http://schemas.microsoft.com/office/drawing/2014/main" xmlns="" id="{DC4FA396-750D-46E9-8716-3B8E1FE1D36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771581686"/>
                    </p:ext>
                  </p:extLst>
                </p:nvPr>
              </p:nvGraphicFramePr>
              <p:xfrm>
                <a:off x="50800" y="1001714"/>
                <a:ext cx="4572000" cy="3048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8"/>
                </a:graphicData>
              </a:graphic>
            </p:graphicFrame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xmlns="" id="{9E92268D-928B-4372-8C02-01DC73FFB97C}"/>
                    </a:ext>
                  </a:extLst>
                </p:cNvPr>
                <p:cNvSpPr/>
                <p:nvPr/>
              </p:nvSpPr>
              <p:spPr>
                <a:xfrm>
                  <a:off x="1155700" y="1346200"/>
                  <a:ext cx="2362200" cy="2362200"/>
                </a:xfrm>
                <a:prstGeom prst="ellipse">
                  <a:avLst/>
                </a:prstGeom>
                <a:solidFill>
                  <a:schemeClr val="bg1">
                    <a:alpha val="8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xmlns="" id="{7A041874-81F5-415A-AF7A-23BE62D320E1}"/>
                    </a:ext>
                  </a:extLst>
                </p:cNvPr>
                <p:cNvSpPr/>
                <p:nvPr/>
              </p:nvSpPr>
              <p:spPr>
                <a:xfrm>
                  <a:off x="1231900" y="1422400"/>
                  <a:ext cx="2209800" cy="2209800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64000">
                      <a:schemeClr val="bg1"/>
                    </a:gs>
                  </a:gsLst>
                  <a:lin ang="13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/>
                </a:p>
              </p:txBody>
            </p:sp>
          </p:grp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xmlns="" id="{ACF719B1-8271-4C5D-B1BA-7DA485416F6F}"/>
                  </a:ext>
                </a:extLst>
              </p:cNvPr>
              <p:cNvCxnSpPr/>
              <p:nvPr/>
            </p:nvCxnSpPr>
            <p:spPr>
              <a:xfrm>
                <a:off x="1689100" y="2781300"/>
                <a:ext cx="14478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6C5F1AD5-DD80-45F7-8995-0DF092F3FDC6}"/>
                  </a:ext>
                </a:extLst>
              </p:cNvPr>
              <p:cNvSpPr txBox="1"/>
              <p:nvPr/>
            </p:nvSpPr>
            <p:spPr>
              <a:xfrm>
                <a:off x="1808705" y="2857500"/>
                <a:ext cx="1226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</a:t>
                </a:r>
                <a:endParaRPr lang="en-US" altLang="ko-KR" dirty="0"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입력하세요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xmlns="" id="{6325253D-754C-43AF-8254-D6BC5BE03FFB}"/>
                  </a:ext>
                </a:extLst>
              </p:cNvPr>
              <p:cNvSpPr txBox="1"/>
              <p:nvPr/>
            </p:nvSpPr>
            <p:spPr>
              <a:xfrm>
                <a:off x="1697705" y="1272812"/>
                <a:ext cx="567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50800">
                  <a:bevelT w="2540"/>
                  <a:contourClr>
                    <a:schemeClr val="bg1"/>
                  </a:contourClr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C1660B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1.0</a:t>
                </a:r>
                <a:endParaRPr lang="ko-KR" altLang="en-US" sz="2000" dirty="0">
                  <a:solidFill>
                    <a:srgbClr val="C1660B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xmlns="" id="{24B184E3-15C2-4A0E-8EFE-5B32DD1FBD1B}"/>
                  </a:ext>
                </a:extLst>
              </p:cNvPr>
              <p:cNvSpPr txBox="1"/>
              <p:nvPr/>
            </p:nvSpPr>
            <p:spPr>
              <a:xfrm>
                <a:off x="2867937" y="1387112"/>
                <a:ext cx="5405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50800">
                  <a:bevelT w="2540"/>
                  <a:contourClr>
                    <a:schemeClr val="bg1"/>
                  </a:contourClr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247690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1.5</a:t>
                </a:r>
                <a:endParaRPr lang="ko-KR" altLang="en-US" sz="2000" dirty="0">
                  <a:solidFill>
                    <a:srgbClr val="247690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4D25C23E-8A35-4323-99D7-B292E44808C7}"/>
                  </a:ext>
                </a:extLst>
              </p:cNvPr>
              <p:cNvSpPr txBox="1"/>
              <p:nvPr/>
            </p:nvSpPr>
            <p:spPr>
              <a:xfrm>
                <a:off x="2715695" y="3982811"/>
                <a:ext cx="352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50800">
                  <a:bevelT w="2540"/>
                  <a:contourClr>
                    <a:schemeClr val="bg1"/>
                  </a:contourClr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1D7553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6</a:t>
                </a:r>
                <a:endParaRPr lang="ko-KR" altLang="en-US" sz="2000" dirty="0">
                  <a:solidFill>
                    <a:srgbClr val="1D7553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xmlns="" id="{73BA37E8-CF2F-4A2D-9CC2-F510C5601E7E}"/>
                  </a:ext>
                </a:extLst>
              </p:cNvPr>
              <p:cNvSpPr txBox="1"/>
              <p:nvPr/>
            </p:nvSpPr>
            <p:spPr>
              <a:xfrm>
                <a:off x="924565" y="1884861"/>
                <a:ext cx="5405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50800">
                  <a:bevelT w="2540"/>
                  <a:contourClr>
                    <a:schemeClr val="bg1"/>
                  </a:contourClr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9A740A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1.2</a:t>
                </a:r>
                <a:endParaRPr lang="ko-KR" altLang="en-US" sz="2000" dirty="0">
                  <a:solidFill>
                    <a:srgbClr val="9A740A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  <p:pic>
          <p:nvPicPr>
            <p:cNvPr id="115" name="그래픽 114" descr="시계">
              <a:extLst>
                <a:ext uri="{FF2B5EF4-FFF2-40B4-BE49-F238E27FC236}">
                  <a16:creationId xmlns:a16="http://schemas.microsoft.com/office/drawing/2014/main" xmlns="" id="{C72F9C71-40FE-4351-82AD-5051801F5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6257925" y="145732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685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A62D38-029E-4399-B6C1-205E9FDE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B4B493-03D7-49B1-ACA7-37AB417C2137}"/>
              </a:ext>
            </a:extLst>
          </p:cNvPr>
          <p:cNvSpPr txBox="1"/>
          <p:nvPr/>
        </p:nvSpPr>
        <p:spPr>
          <a:xfrm>
            <a:off x="0" y="287383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144E6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05</a:t>
            </a:r>
            <a:endParaRPr lang="ko-KR" altLang="en-US" sz="2400" dirty="0">
              <a:solidFill>
                <a:srgbClr val="144E6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CAF778-E22F-4010-A5D6-978EEC45A741}"/>
              </a:ext>
            </a:extLst>
          </p:cNvPr>
          <p:cNvSpPr txBox="1"/>
          <p:nvPr/>
        </p:nvSpPr>
        <p:spPr>
          <a:xfrm>
            <a:off x="670562" y="10450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타이틀입니다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193F06CC-CB04-4795-8E72-297E45423C4A}"/>
              </a:ext>
            </a:extLst>
          </p:cNvPr>
          <p:cNvGrpSpPr/>
          <p:nvPr/>
        </p:nvGrpSpPr>
        <p:grpSpPr>
          <a:xfrm>
            <a:off x="8316685" y="408010"/>
            <a:ext cx="653143" cy="246221"/>
            <a:chOff x="583474" y="5353566"/>
            <a:chExt cx="1184365" cy="44648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E3460C00-348E-4BD4-A386-B60BDAF2BE50}"/>
                </a:ext>
              </a:extLst>
            </p:cNvPr>
            <p:cNvSpPr/>
            <p:nvPr/>
          </p:nvSpPr>
          <p:spPr>
            <a:xfrm>
              <a:off x="583474" y="5416732"/>
              <a:ext cx="1184365" cy="304799"/>
            </a:xfrm>
            <a:prstGeom prst="roundRect">
              <a:avLst>
                <a:gd name="adj" fmla="val 50000"/>
              </a:avLst>
            </a:prstGeom>
            <a:solidFill>
              <a:srgbClr val="238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B5F96E1-22A4-4F9F-BF8A-DC44BA4D656E}"/>
                </a:ext>
              </a:extLst>
            </p:cNvPr>
            <p:cNvSpPr txBox="1"/>
            <p:nvPr/>
          </p:nvSpPr>
          <p:spPr>
            <a:xfrm>
              <a:off x="635830" y="5353566"/>
              <a:ext cx="1067369" cy="44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LOGO</a:t>
              </a:r>
              <a:endParaRPr lang="ko-KR" altLang="en-US" sz="1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89D71FF8-83C0-46A8-8F42-5A8917600608}"/>
              </a:ext>
            </a:extLst>
          </p:cNvPr>
          <p:cNvGrpSpPr/>
          <p:nvPr/>
        </p:nvGrpSpPr>
        <p:grpSpPr>
          <a:xfrm>
            <a:off x="348344" y="923109"/>
            <a:ext cx="8400369" cy="707775"/>
            <a:chOff x="348344" y="923109"/>
            <a:chExt cx="8400369" cy="707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72240B4-2BAE-4CB8-82A1-C817A2093B76}"/>
                </a:ext>
              </a:extLst>
            </p:cNvPr>
            <p:cNvSpPr txBox="1"/>
            <p:nvPr/>
          </p:nvSpPr>
          <p:spPr>
            <a:xfrm>
              <a:off x="348344" y="923109"/>
              <a:ext cx="3421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gradFill>
                    <a:gsLst>
                      <a:gs pos="0">
                        <a:srgbClr val="1E65BC"/>
                      </a:gs>
                      <a:gs pos="98000">
                        <a:srgbClr val="3A9CB0"/>
                      </a:gs>
                    </a:gsLst>
                    <a:lin ang="5400000" scaled="1"/>
                  </a:gradFill>
                  <a:latin typeface="한수원 한돋움OTF" panose="020B0600000101010101" pitchFamily="34" charset="-127"/>
                  <a:ea typeface="한수원 한돋움OTF" panose="020B0600000101010101" pitchFamily="34" charset="-127"/>
                </a:defRPr>
              </a:lvl1pPr>
            </a:lstStyle>
            <a:p>
              <a:r>
                <a:rPr lang="ko-KR" altLang="en-US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페이지 주제를 입력하세요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CB691E6-CDC1-4F1D-847E-B8BD209B7D14}"/>
                </a:ext>
              </a:extLst>
            </p:cNvPr>
            <p:cNvSpPr txBox="1"/>
            <p:nvPr/>
          </p:nvSpPr>
          <p:spPr>
            <a:xfrm>
              <a:off x="348344" y="1384663"/>
              <a:ext cx="12875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설명글을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11B925B-21B0-45D4-8936-4996DAC4DB19}"/>
                </a:ext>
              </a:extLst>
            </p:cNvPr>
            <p:cNvCxnSpPr/>
            <p:nvPr/>
          </p:nvCxnSpPr>
          <p:spPr>
            <a:xfrm>
              <a:off x="395288" y="1349830"/>
              <a:ext cx="835342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E6F49D07-B737-4006-9DCB-D0DFC92AF0EA}"/>
              </a:ext>
            </a:extLst>
          </p:cNvPr>
          <p:cNvGrpSpPr/>
          <p:nvPr/>
        </p:nvGrpSpPr>
        <p:grpSpPr>
          <a:xfrm>
            <a:off x="628650" y="1838325"/>
            <a:ext cx="8120063" cy="4733925"/>
            <a:chOff x="628650" y="1838325"/>
            <a:chExt cx="8120063" cy="47339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D7F2A60-30E0-4B14-A8F2-97AFBF7E9C5C}"/>
                </a:ext>
              </a:extLst>
            </p:cNvPr>
            <p:cNvSpPr/>
            <p:nvPr/>
          </p:nvSpPr>
          <p:spPr>
            <a:xfrm>
              <a:off x="2081349" y="1838325"/>
              <a:ext cx="3312423" cy="585763"/>
            </a:xfrm>
            <a:prstGeom prst="rect">
              <a:avLst/>
            </a:prstGeom>
            <a:solidFill>
              <a:srgbClr val="238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43EE8DC9-448E-4D7C-A982-30FC9BAACF26}"/>
                </a:ext>
              </a:extLst>
            </p:cNvPr>
            <p:cNvSpPr/>
            <p:nvPr/>
          </p:nvSpPr>
          <p:spPr>
            <a:xfrm>
              <a:off x="5436290" y="1838325"/>
              <a:ext cx="3312423" cy="585763"/>
            </a:xfrm>
            <a:prstGeom prst="rect">
              <a:avLst/>
            </a:prstGeom>
            <a:solidFill>
              <a:srgbClr val="1DB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8089C7B9-EF05-4996-A919-1E785E3BAF0F}"/>
                </a:ext>
              </a:extLst>
            </p:cNvPr>
            <p:cNvGrpSpPr/>
            <p:nvPr/>
          </p:nvGrpSpPr>
          <p:grpSpPr>
            <a:xfrm>
              <a:off x="2081349" y="2459587"/>
              <a:ext cx="3312423" cy="4112663"/>
              <a:chOff x="2081349" y="2459587"/>
              <a:chExt cx="3312423" cy="411266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1FB8257B-1A44-428F-9AA6-6F36C9662D0A}"/>
                  </a:ext>
                </a:extLst>
              </p:cNvPr>
              <p:cNvSpPr/>
              <p:nvPr/>
            </p:nvSpPr>
            <p:spPr>
              <a:xfrm>
                <a:off x="2081349" y="2459587"/>
                <a:ext cx="3312423" cy="585763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xmlns="" id="{E1D135B8-5655-4BBE-9386-6F4C09ABC3BC}"/>
                  </a:ext>
                </a:extLst>
              </p:cNvPr>
              <p:cNvSpPr/>
              <p:nvPr/>
            </p:nvSpPr>
            <p:spPr>
              <a:xfrm>
                <a:off x="2081349" y="3047404"/>
                <a:ext cx="3312423" cy="5857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xmlns="" id="{482916F0-B49C-494C-9F72-7A3B81377009}"/>
                  </a:ext>
                </a:extLst>
              </p:cNvPr>
              <p:cNvSpPr/>
              <p:nvPr/>
            </p:nvSpPr>
            <p:spPr>
              <a:xfrm>
                <a:off x="2081349" y="3635221"/>
                <a:ext cx="3312423" cy="585763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0BD88927-E024-434E-951D-CE573914F63A}"/>
                  </a:ext>
                </a:extLst>
              </p:cNvPr>
              <p:cNvSpPr/>
              <p:nvPr/>
            </p:nvSpPr>
            <p:spPr>
              <a:xfrm>
                <a:off x="2081349" y="4223038"/>
                <a:ext cx="3312423" cy="585763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5B614548-0666-4080-800C-1827541D61B6}"/>
                  </a:ext>
                </a:extLst>
              </p:cNvPr>
              <p:cNvSpPr/>
              <p:nvPr/>
            </p:nvSpPr>
            <p:spPr>
              <a:xfrm>
                <a:off x="2081349" y="4810855"/>
                <a:ext cx="3312423" cy="585763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A4F62785-0828-4705-9AC4-8223A6A82B1D}"/>
                  </a:ext>
                </a:extLst>
              </p:cNvPr>
              <p:cNvSpPr/>
              <p:nvPr/>
            </p:nvSpPr>
            <p:spPr>
              <a:xfrm>
                <a:off x="2081349" y="5398672"/>
                <a:ext cx="3312423" cy="585763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xmlns="" id="{3C8C3B23-7F20-47E3-ABE7-F074B596BCA8}"/>
                  </a:ext>
                </a:extLst>
              </p:cNvPr>
              <p:cNvSpPr/>
              <p:nvPr/>
            </p:nvSpPr>
            <p:spPr>
              <a:xfrm>
                <a:off x="2081349" y="5986487"/>
                <a:ext cx="3312423" cy="585763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DA2AD372-F888-403A-A583-F10C4D9C2904}"/>
                </a:ext>
              </a:extLst>
            </p:cNvPr>
            <p:cNvGrpSpPr/>
            <p:nvPr/>
          </p:nvGrpSpPr>
          <p:grpSpPr>
            <a:xfrm>
              <a:off x="5436290" y="2459587"/>
              <a:ext cx="3312423" cy="4112663"/>
              <a:chOff x="5436290" y="2459587"/>
              <a:chExt cx="3312423" cy="411266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E89BCF0A-23B5-4527-A217-3DD8930D3663}"/>
                  </a:ext>
                </a:extLst>
              </p:cNvPr>
              <p:cNvSpPr/>
              <p:nvPr/>
            </p:nvSpPr>
            <p:spPr>
              <a:xfrm>
                <a:off x="5436290" y="2459587"/>
                <a:ext cx="3312423" cy="585763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7ABD84C2-C61A-4B17-AAB8-650BFA05DBF1}"/>
                  </a:ext>
                </a:extLst>
              </p:cNvPr>
              <p:cNvSpPr/>
              <p:nvPr/>
            </p:nvSpPr>
            <p:spPr>
              <a:xfrm>
                <a:off x="5436290" y="3047404"/>
                <a:ext cx="3312423" cy="5857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CC4EE43A-A812-4246-A77E-6CD5BF9AD908}"/>
                  </a:ext>
                </a:extLst>
              </p:cNvPr>
              <p:cNvSpPr/>
              <p:nvPr/>
            </p:nvSpPr>
            <p:spPr>
              <a:xfrm>
                <a:off x="5436290" y="3635221"/>
                <a:ext cx="3312423" cy="585763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xmlns="" id="{4A51F46C-3A6A-4BA2-A995-C5B5FABD7F2E}"/>
                  </a:ext>
                </a:extLst>
              </p:cNvPr>
              <p:cNvSpPr/>
              <p:nvPr/>
            </p:nvSpPr>
            <p:spPr>
              <a:xfrm>
                <a:off x="5436290" y="4223038"/>
                <a:ext cx="3312423" cy="585763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BC2DE88-6827-4748-9668-041CF1021EAA}"/>
                  </a:ext>
                </a:extLst>
              </p:cNvPr>
              <p:cNvSpPr/>
              <p:nvPr/>
            </p:nvSpPr>
            <p:spPr>
              <a:xfrm>
                <a:off x="5436290" y="4810855"/>
                <a:ext cx="3312423" cy="585763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5C5C8744-8BC3-4A31-B104-BEA7683C60C2}"/>
                  </a:ext>
                </a:extLst>
              </p:cNvPr>
              <p:cNvSpPr/>
              <p:nvPr/>
            </p:nvSpPr>
            <p:spPr>
              <a:xfrm>
                <a:off x="5436290" y="5398672"/>
                <a:ext cx="3312423" cy="585763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61810BD8-6A2A-4064-8880-DDC58B571F83}"/>
                  </a:ext>
                </a:extLst>
              </p:cNvPr>
              <p:cNvSpPr/>
              <p:nvPr/>
            </p:nvSpPr>
            <p:spPr>
              <a:xfrm>
                <a:off x="5436290" y="5986487"/>
                <a:ext cx="3312423" cy="585763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7E00A980-3E62-4F82-959B-EEB99B91C6DB}"/>
                </a:ext>
              </a:extLst>
            </p:cNvPr>
            <p:cNvSpPr/>
            <p:nvPr/>
          </p:nvSpPr>
          <p:spPr>
            <a:xfrm>
              <a:off x="2081349" y="2116183"/>
              <a:ext cx="3312423" cy="307905"/>
            </a:xfrm>
            <a:prstGeom prst="rect">
              <a:avLst/>
            </a:prstGeom>
            <a:solidFill>
              <a:srgbClr val="2181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748631D4-7C4C-4CA4-B6CF-8408535F4B3D}"/>
                </a:ext>
              </a:extLst>
            </p:cNvPr>
            <p:cNvSpPr/>
            <p:nvPr/>
          </p:nvSpPr>
          <p:spPr>
            <a:xfrm>
              <a:off x="5436290" y="2116183"/>
              <a:ext cx="3312423" cy="307905"/>
            </a:xfrm>
            <a:prstGeom prst="rect">
              <a:avLst/>
            </a:prstGeom>
            <a:solidFill>
              <a:srgbClr val="1A9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2E29C977-1D3A-40EA-B59F-16D9866E43FF}"/>
                </a:ext>
              </a:extLst>
            </p:cNvPr>
            <p:cNvGrpSpPr/>
            <p:nvPr/>
          </p:nvGrpSpPr>
          <p:grpSpPr>
            <a:xfrm>
              <a:off x="628650" y="2381250"/>
              <a:ext cx="1457325" cy="509587"/>
              <a:chOff x="628650" y="2409825"/>
              <a:chExt cx="1457325" cy="509587"/>
            </a:xfrm>
          </p:grpSpPr>
          <p:sp>
            <p:nvSpPr>
              <p:cNvPr id="38" name="사각형: 둥근 위쪽 모서리 37">
                <a:extLst>
                  <a:ext uri="{FF2B5EF4-FFF2-40B4-BE49-F238E27FC236}">
                    <a16:creationId xmlns:a16="http://schemas.microsoft.com/office/drawing/2014/main" xmlns="" id="{1D1AFC04-A02E-4C25-BE6B-C23E7792B1BD}"/>
                  </a:ext>
                </a:extLst>
              </p:cNvPr>
              <p:cNvSpPr/>
              <p:nvPr/>
            </p:nvSpPr>
            <p:spPr>
              <a:xfrm rot="16200000">
                <a:off x="1102519" y="1938338"/>
                <a:ext cx="381000" cy="13287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47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B6772871-87F2-4C0E-96D0-955608F84B3B}"/>
                  </a:ext>
                </a:extLst>
              </p:cNvPr>
              <p:cNvSpPr/>
              <p:nvPr/>
            </p:nvSpPr>
            <p:spPr>
              <a:xfrm>
                <a:off x="1955006" y="2409825"/>
                <a:ext cx="130969" cy="509587"/>
              </a:xfrm>
              <a:custGeom>
                <a:avLst/>
                <a:gdLst>
                  <a:gd name="connsiteX0" fmla="*/ 0 w 128588"/>
                  <a:gd name="connsiteY0" fmla="*/ 0 h 276225"/>
                  <a:gd name="connsiteX1" fmla="*/ 128588 w 128588"/>
                  <a:gd name="connsiteY1" fmla="*/ 0 h 276225"/>
                  <a:gd name="connsiteX2" fmla="*/ 128588 w 128588"/>
                  <a:gd name="connsiteY2" fmla="*/ 276225 h 276225"/>
                  <a:gd name="connsiteX3" fmla="*/ 0 w 128588"/>
                  <a:gd name="connsiteY3" fmla="*/ 276225 h 276225"/>
                  <a:gd name="connsiteX4" fmla="*/ 0 w 128588"/>
                  <a:gd name="connsiteY4" fmla="*/ 0 h 276225"/>
                  <a:gd name="connsiteX0" fmla="*/ 0 w 133351"/>
                  <a:gd name="connsiteY0" fmla="*/ 0 h 373856"/>
                  <a:gd name="connsiteX1" fmla="*/ 128588 w 133351"/>
                  <a:gd name="connsiteY1" fmla="*/ 0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3351"/>
                  <a:gd name="connsiteY0" fmla="*/ 0 h 373856"/>
                  <a:gd name="connsiteX1" fmla="*/ 128588 w 133351"/>
                  <a:gd name="connsiteY1" fmla="*/ 71438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0969"/>
                  <a:gd name="connsiteY0" fmla="*/ 0 h 371475"/>
                  <a:gd name="connsiteX1" fmla="*/ 128588 w 130969"/>
                  <a:gd name="connsiteY1" fmla="*/ 71438 h 371475"/>
                  <a:gd name="connsiteX2" fmla="*/ 130969 w 130969"/>
                  <a:gd name="connsiteY2" fmla="*/ 371475 h 371475"/>
                  <a:gd name="connsiteX3" fmla="*/ 0 w 130969"/>
                  <a:gd name="connsiteY3" fmla="*/ 276225 h 371475"/>
                  <a:gd name="connsiteX4" fmla="*/ 0 w 130969"/>
                  <a:gd name="connsiteY4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969" h="371475">
                    <a:moveTo>
                      <a:pt x="0" y="0"/>
                    </a:moveTo>
                    <a:lnTo>
                      <a:pt x="128588" y="71438"/>
                    </a:lnTo>
                    <a:cubicBezTo>
                      <a:pt x="130176" y="196057"/>
                      <a:pt x="129381" y="246856"/>
                      <a:pt x="130969" y="371475"/>
                    </a:cubicBezTo>
                    <a:lnTo>
                      <a:pt x="0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5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4B6C6001-A337-4F8B-A556-9C8035F38A28}"/>
                  </a:ext>
                </a:extLst>
              </p:cNvPr>
              <p:cNvSpPr txBox="1"/>
              <p:nvPr/>
            </p:nvSpPr>
            <p:spPr>
              <a:xfrm>
                <a:off x="1417150" y="2452007"/>
                <a:ext cx="5677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구분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1</a:t>
                </a:r>
                <a:endParaRPr lang="ko-KR" altLang="en-US" sz="12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FC42CCB-B56D-4CD5-9312-A580279E9879}"/>
                </a:ext>
              </a:extLst>
            </p:cNvPr>
            <p:cNvSpPr txBox="1"/>
            <p:nvPr/>
          </p:nvSpPr>
          <p:spPr>
            <a:xfrm>
              <a:off x="2959945" y="2560320"/>
              <a:ext cx="15552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  <a:endParaRPr lang="en-US" altLang="ko-KR" sz="1400" dirty="0"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  <a:p>
              <a:pPr algn="ctr"/>
              <a:r>
                <a:rPr lang="en-US" altLang="ko-KR" sz="8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(</a:t>
              </a:r>
              <a:r>
                <a:rPr lang="ko-KR" altLang="en-US" sz="800" dirty="0" err="1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한울림체</a:t>
              </a:r>
              <a:r>
                <a:rPr lang="en-US" altLang="ko-KR" sz="8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 14pt </a:t>
              </a:r>
              <a:r>
                <a:rPr lang="ko-KR" altLang="en-US" sz="8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입니다</a:t>
              </a:r>
              <a:r>
                <a:rPr lang="en-US" altLang="ko-KR" sz="8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)</a:t>
              </a:r>
              <a:endParaRPr lang="ko-KR" altLang="en-US" sz="800" dirty="0"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D54F9FBA-CD6B-48DF-9068-CBC408543130}"/>
                </a:ext>
              </a:extLst>
            </p:cNvPr>
            <p:cNvSpPr txBox="1"/>
            <p:nvPr/>
          </p:nvSpPr>
          <p:spPr>
            <a:xfrm>
              <a:off x="2959943" y="315976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A08A7841-6C45-4FB7-9D2B-30C103827BCF}"/>
                </a:ext>
              </a:extLst>
            </p:cNvPr>
            <p:cNvSpPr txBox="1"/>
            <p:nvPr/>
          </p:nvSpPr>
          <p:spPr>
            <a:xfrm>
              <a:off x="2959943" y="375920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A1E075A3-CE9E-4280-8B87-8293E016867B}"/>
                </a:ext>
              </a:extLst>
            </p:cNvPr>
            <p:cNvSpPr txBox="1"/>
            <p:nvPr/>
          </p:nvSpPr>
          <p:spPr>
            <a:xfrm>
              <a:off x="2959943" y="435864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5BE99688-03BF-42F2-8204-2C938AB74B3A}"/>
                </a:ext>
              </a:extLst>
            </p:cNvPr>
            <p:cNvSpPr txBox="1"/>
            <p:nvPr/>
          </p:nvSpPr>
          <p:spPr>
            <a:xfrm>
              <a:off x="2959943" y="495808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FA6AFC3A-52E4-4877-8FD3-439A9C47B6EE}"/>
                </a:ext>
              </a:extLst>
            </p:cNvPr>
            <p:cNvSpPr txBox="1"/>
            <p:nvPr/>
          </p:nvSpPr>
          <p:spPr>
            <a:xfrm>
              <a:off x="2959943" y="555752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ECCBA6BC-8AF1-4B85-9B9F-A852BCA8DDE8}"/>
                </a:ext>
              </a:extLst>
            </p:cNvPr>
            <p:cNvSpPr txBox="1"/>
            <p:nvPr/>
          </p:nvSpPr>
          <p:spPr>
            <a:xfrm>
              <a:off x="2959943" y="615696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58C6BF00-F0A4-43AD-B64A-14238786BAFB}"/>
                </a:ext>
              </a:extLst>
            </p:cNvPr>
            <p:cNvSpPr txBox="1"/>
            <p:nvPr/>
          </p:nvSpPr>
          <p:spPr>
            <a:xfrm>
              <a:off x="6314884" y="256032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8BB6CD1E-CD3A-4CAD-A629-5A275132ADF8}"/>
                </a:ext>
              </a:extLst>
            </p:cNvPr>
            <p:cNvSpPr txBox="1"/>
            <p:nvPr/>
          </p:nvSpPr>
          <p:spPr>
            <a:xfrm>
              <a:off x="6314884" y="315976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845030D8-F9C0-4251-8AA5-D44BCA2CD178}"/>
                </a:ext>
              </a:extLst>
            </p:cNvPr>
            <p:cNvSpPr txBox="1"/>
            <p:nvPr/>
          </p:nvSpPr>
          <p:spPr>
            <a:xfrm>
              <a:off x="6314884" y="375920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68FEC9F1-C263-414E-9F6E-24C5A936FADE}"/>
                </a:ext>
              </a:extLst>
            </p:cNvPr>
            <p:cNvSpPr txBox="1"/>
            <p:nvPr/>
          </p:nvSpPr>
          <p:spPr>
            <a:xfrm>
              <a:off x="6314884" y="435864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93F70ABC-6FF5-409C-9799-F3BB31102025}"/>
                </a:ext>
              </a:extLst>
            </p:cNvPr>
            <p:cNvSpPr txBox="1"/>
            <p:nvPr/>
          </p:nvSpPr>
          <p:spPr>
            <a:xfrm>
              <a:off x="6314884" y="495808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EE822A53-3FAE-4702-B881-0F15A622074B}"/>
                </a:ext>
              </a:extLst>
            </p:cNvPr>
            <p:cNvSpPr txBox="1"/>
            <p:nvPr/>
          </p:nvSpPr>
          <p:spPr>
            <a:xfrm>
              <a:off x="6314884" y="555752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D814311D-4E42-42B3-B997-6BB0F6343681}"/>
                </a:ext>
              </a:extLst>
            </p:cNvPr>
            <p:cNvSpPr txBox="1"/>
            <p:nvPr/>
          </p:nvSpPr>
          <p:spPr>
            <a:xfrm>
              <a:off x="6314884" y="6156960"/>
              <a:ext cx="1555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내용을 입력하세요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2499E855-00AC-4B8E-9E7A-05D162A03129}"/>
                </a:ext>
              </a:extLst>
            </p:cNvPr>
            <p:cNvSpPr txBox="1"/>
            <p:nvPr/>
          </p:nvSpPr>
          <p:spPr>
            <a:xfrm>
              <a:off x="2673006" y="1854924"/>
              <a:ext cx="2129109" cy="53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한돋움체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18pt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)</a:t>
              </a:r>
              <a:endParaRPr lang="ko-KR" alt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1F0CC28E-E4BD-4906-8DA1-AE35E9FED4CA}"/>
                </a:ext>
              </a:extLst>
            </p:cNvPr>
            <p:cNvSpPr txBox="1"/>
            <p:nvPr/>
          </p:nvSpPr>
          <p:spPr>
            <a:xfrm>
              <a:off x="6027947" y="1854924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ko-KR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  <a:endPara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lvl="0" algn="ctr"/>
              <a:r>
                <a:rPr lang="en-US" altLang="ko-KR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</a:t>
              </a:r>
              <a:r>
                <a:rPr lang="ko-KR" altLang="en-US" sz="1000" dirty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한돋움체</a:t>
              </a:r>
              <a:r>
                <a:rPr lang="en-US" altLang="ko-KR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18pt </a:t>
              </a:r>
              <a:r>
                <a:rPr lang="ko-KR" altLang="en-US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입니다</a:t>
              </a:r>
              <a:r>
                <a:rPr lang="en-US" altLang="ko-KR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)</a:t>
              </a:r>
              <a:endParaRPr lang="ko-KR" altLang="en-US" sz="1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EC23B7CD-C781-4E9C-A72E-3D6E1C38117C}"/>
                </a:ext>
              </a:extLst>
            </p:cNvPr>
            <p:cNvGrpSpPr/>
            <p:nvPr/>
          </p:nvGrpSpPr>
          <p:grpSpPr>
            <a:xfrm>
              <a:off x="628650" y="2967038"/>
              <a:ext cx="1457325" cy="509587"/>
              <a:chOff x="628650" y="2409825"/>
              <a:chExt cx="1457325" cy="509587"/>
            </a:xfrm>
          </p:grpSpPr>
          <p:sp>
            <p:nvSpPr>
              <p:cNvPr id="63" name="사각형: 둥근 위쪽 모서리 62">
                <a:extLst>
                  <a:ext uri="{FF2B5EF4-FFF2-40B4-BE49-F238E27FC236}">
                    <a16:creationId xmlns:a16="http://schemas.microsoft.com/office/drawing/2014/main" xmlns="" id="{7E36A9B9-227C-433D-894F-EEDCB46F2AE0}"/>
                  </a:ext>
                </a:extLst>
              </p:cNvPr>
              <p:cNvSpPr/>
              <p:nvPr/>
            </p:nvSpPr>
            <p:spPr>
              <a:xfrm rot="16200000">
                <a:off x="1102519" y="1938338"/>
                <a:ext cx="381000" cy="13287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47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42">
                <a:extLst>
                  <a:ext uri="{FF2B5EF4-FFF2-40B4-BE49-F238E27FC236}">
                    <a16:creationId xmlns:a16="http://schemas.microsoft.com/office/drawing/2014/main" xmlns="" id="{321F6E8D-C377-4F95-A8FE-7128C1147717}"/>
                  </a:ext>
                </a:extLst>
              </p:cNvPr>
              <p:cNvSpPr/>
              <p:nvPr/>
            </p:nvSpPr>
            <p:spPr>
              <a:xfrm>
                <a:off x="1955006" y="2409825"/>
                <a:ext cx="130969" cy="509587"/>
              </a:xfrm>
              <a:custGeom>
                <a:avLst/>
                <a:gdLst>
                  <a:gd name="connsiteX0" fmla="*/ 0 w 128588"/>
                  <a:gd name="connsiteY0" fmla="*/ 0 h 276225"/>
                  <a:gd name="connsiteX1" fmla="*/ 128588 w 128588"/>
                  <a:gd name="connsiteY1" fmla="*/ 0 h 276225"/>
                  <a:gd name="connsiteX2" fmla="*/ 128588 w 128588"/>
                  <a:gd name="connsiteY2" fmla="*/ 276225 h 276225"/>
                  <a:gd name="connsiteX3" fmla="*/ 0 w 128588"/>
                  <a:gd name="connsiteY3" fmla="*/ 276225 h 276225"/>
                  <a:gd name="connsiteX4" fmla="*/ 0 w 128588"/>
                  <a:gd name="connsiteY4" fmla="*/ 0 h 276225"/>
                  <a:gd name="connsiteX0" fmla="*/ 0 w 133351"/>
                  <a:gd name="connsiteY0" fmla="*/ 0 h 373856"/>
                  <a:gd name="connsiteX1" fmla="*/ 128588 w 133351"/>
                  <a:gd name="connsiteY1" fmla="*/ 0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3351"/>
                  <a:gd name="connsiteY0" fmla="*/ 0 h 373856"/>
                  <a:gd name="connsiteX1" fmla="*/ 128588 w 133351"/>
                  <a:gd name="connsiteY1" fmla="*/ 71438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0969"/>
                  <a:gd name="connsiteY0" fmla="*/ 0 h 371475"/>
                  <a:gd name="connsiteX1" fmla="*/ 128588 w 130969"/>
                  <a:gd name="connsiteY1" fmla="*/ 71438 h 371475"/>
                  <a:gd name="connsiteX2" fmla="*/ 130969 w 130969"/>
                  <a:gd name="connsiteY2" fmla="*/ 371475 h 371475"/>
                  <a:gd name="connsiteX3" fmla="*/ 0 w 130969"/>
                  <a:gd name="connsiteY3" fmla="*/ 276225 h 371475"/>
                  <a:gd name="connsiteX4" fmla="*/ 0 w 130969"/>
                  <a:gd name="connsiteY4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969" h="371475">
                    <a:moveTo>
                      <a:pt x="0" y="0"/>
                    </a:moveTo>
                    <a:lnTo>
                      <a:pt x="128588" y="71438"/>
                    </a:lnTo>
                    <a:cubicBezTo>
                      <a:pt x="130176" y="196057"/>
                      <a:pt x="129381" y="246856"/>
                      <a:pt x="130969" y="371475"/>
                    </a:cubicBezTo>
                    <a:lnTo>
                      <a:pt x="0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5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D8E6D81A-4C40-4DF7-8661-68BA7AD2B6F4}"/>
                  </a:ext>
                </a:extLst>
              </p:cNvPr>
              <p:cNvSpPr txBox="1"/>
              <p:nvPr/>
            </p:nvSpPr>
            <p:spPr>
              <a:xfrm>
                <a:off x="1370663" y="2452007"/>
                <a:ext cx="6142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구분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xmlns="" id="{7171337B-D047-4A3A-B27F-3A3DD286B8E9}"/>
                </a:ext>
              </a:extLst>
            </p:cNvPr>
            <p:cNvGrpSpPr/>
            <p:nvPr/>
          </p:nvGrpSpPr>
          <p:grpSpPr>
            <a:xfrm>
              <a:off x="628650" y="3552826"/>
              <a:ext cx="1457325" cy="509587"/>
              <a:chOff x="628650" y="2409825"/>
              <a:chExt cx="1457325" cy="509587"/>
            </a:xfrm>
          </p:grpSpPr>
          <p:sp>
            <p:nvSpPr>
              <p:cNvPr id="67" name="사각형: 둥근 위쪽 모서리 66">
                <a:extLst>
                  <a:ext uri="{FF2B5EF4-FFF2-40B4-BE49-F238E27FC236}">
                    <a16:creationId xmlns:a16="http://schemas.microsoft.com/office/drawing/2014/main" xmlns="" id="{3BAB310C-FCF6-4683-89EE-B7DC35D57DDF}"/>
                  </a:ext>
                </a:extLst>
              </p:cNvPr>
              <p:cNvSpPr/>
              <p:nvPr/>
            </p:nvSpPr>
            <p:spPr>
              <a:xfrm rot="16200000">
                <a:off x="1102519" y="1938338"/>
                <a:ext cx="381000" cy="13287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47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42">
                <a:extLst>
                  <a:ext uri="{FF2B5EF4-FFF2-40B4-BE49-F238E27FC236}">
                    <a16:creationId xmlns:a16="http://schemas.microsoft.com/office/drawing/2014/main" xmlns="" id="{7BA7399F-C9DB-4CCC-A14B-35F177DD1FC2}"/>
                  </a:ext>
                </a:extLst>
              </p:cNvPr>
              <p:cNvSpPr/>
              <p:nvPr/>
            </p:nvSpPr>
            <p:spPr>
              <a:xfrm>
                <a:off x="1955006" y="2409825"/>
                <a:ext cx="130969" cy="509587"/>
              </a:xfrm>
              <a:custGeom>
                <a:avLst/>
                <a:gdLst>
                  <a:gd name="connsiteX0" fmla="*/ 0 w 128588"/>
                  <a:gd name="connsiteY0" fmla="*/ 0 h 276225"/>
                  <a:gd name="connsiteX1" fmla="*/ 128588 w 128588"/>
                  <a:gd name="connsiteY1" fmla="*/ 0 h 276225"/>
                  <a:gd name="connsiteX2" fmla="*/ 128588 w 128588"/>
                  <a:gd name="connsiteY2" fmla="*/ 276225 h 276225"/>
                  <a:gd name="connsiteX3" fmla="*/ 0 w 128588"/>
                  <a:gd name="connsiteY3" fmla="*/ 276225 h 276225"/>
                  <a:gd name="connsiteX4" fmla="*/ 0 w 128588"/>
                  <a:gd name="connsiteY4" fmla="*/ 0 h 276225"/>
                  <a:gd name="connsiteX0" fmla="*/ 0 w 133351"/>
                  <a:gd name="connsiteY0" fmla="*/ 0 h 373856"/>
                  <a:gd name="connsiteX1" fmla="*/ 128588 w 133351"/>
                  <a:gd name="connsiteY1" fmla="*/ 0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3351"/>
                  <a:gd name="connsiteY0" fmla="*/ 0 h 373856"/>
                  <a:gd name="connsiteX1" fmla="*/ 128588 w 133351"/>
                  <a:gd name="connsiteY1" fmla="*/ 71438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0969"/>
                  <a:gd name="connsiteY0" fmla="*/ 0 h 371475"/>
                  <a:gd name="connsiteX1" fmla="*/ 128588 w 130969"/>
                  <a:gd name="connsiteY1" fmla="*/ 71438 h 371475"/>
                  <a:gd name="connsiteX2" fmla="*/ 130969 w 130969"/>
                  <a:gd name="connsiteY2" fmla="*/ 371475 h 371475"/>
                  <a:gd name="connsiteX3" fmla="*/ 0 w 130969"/>
                  <a:gd name="connsiteY3" fmla="*/ 276225 h 371475"/>
                  <a:gd name="connsiteX4" fmla="*/ 0 w 130969"/>
                  <a:gd name="connsiteY4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969" h="371475">
                    <a:moveTo>
                      <a:pt x="0" y="0"/>
                    </a:moveTo>
                    <a:lnTo>
                      <a:pt x="128588" y="71438"/>
                    </a:lnTo>
                    <a:cubicBezTo>
                      <a:pt x="130176" y="196057"/>
                      <a:pt x="129381" y="246856"/>
                      <a:pt x="130969" y="371475"/>
                    </a:cubicBezTo>
                    <a:lnTo>
                      <a:pt x="0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5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A5F44E76-6F65-4A52-B693-E765C8582FDA}"/>
                  </a:ext>
                </a:extLst>
              </p:cNvPr>
              <p:cNvSpPr txBox="1"/>
              <p:nvPr/>
            </p:nvSpPr>
            <p:spPr>
              <a:xfrm>
                <a:off x="1370663" y="2452007"/>
                <a:ext cx="6142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구분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xmlns="" id="{A141814F-F52C-4580-A172-38AA167E213B}"/>
                </a:ext>
              </a:extLst>
            </p:cNvPr>
            <p:cNvGrpSpPr/>
            <p:nvPr/>
          </p:nvGrpSpPr>
          <p:grpSpPr>
            <a:xfrm>
              <a:off x="628650" y="4138614"/>
              <a:ext cx="1457325" cy="509587"/>
              <a:chOff x="628650" y="2409825"/>
              <a:chExt cx="1457325" cy="509587"/>
            </a:xfrm>
          </p:grpSpPr>
          <p:sp>
            <p:nvSpPr>
              <p:cNvPr id="71" name="사각형: 둥근 위쪽 모서리 70">
                <a:extLst>
                  <a:ext uri="{FF2B5EF4-FFF2-40B4-BE49-F238E27FC236}">
                    <a16:creationId xmlns:a16="http://schemas.microsoft.com/office/drawing/2014/main" xmlns="" id="{2EB772C2-30F4-4E0D-AB7B-34E0926FEA43}"/>
                  </a:ext>
                </a:extLst>
              </p:cNvPr>
              <p:cNvSpPr/>
              <p:nvPr/>
            </p:nvSpPr>
            <p:spPr>
              <a:xfrm rot="16200000">
                <a:off x="1102519" y="1938338"/>
                <a:ext cx="381000" cy="13287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47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42">
                <a:extLst>
                  <a:ext uri="{FF2B5EF4-FFF2-40B4-BE49-F238E27FC236}">
                    <a16:creationId xmlns:a16="http://schemas.microsoft.com/office/drawing/2014/main" xmlns="" id="{03E02030-D04E-4366-9A95-BF9DC070010D}"/>
                  </a:ext>
                </a:extLst>
              </p:cNvPr>
              <p:cNvSpPr/>
              <p:nvPr/>
            </p:nvSpPr>
            <p:spPr>
              <a:xfrm>
                <a:off x="1955006" y="2409825"/>
                <a:ext cx="130969" cy="509587"/>
              </a:xfrm>
              <a:custGeom>
                <a:avLst/>
                <a:gdLst>
                  <a:gd name="connsiteX0" fmla="*/ 0 w 128588"/>
                  <a:gd name="connsiteY0" fmla="*/ 0 h 276225"/>
                  <a:gd name="connsiteX1" fmla="*/ 128588 w 128588"/>
                  <a:gd name="connsiteY1" fmla="*/ 0 h 276225"/>
                  <a:gd name="connsiteX2" fmla="*/ 128588 w 128588"/>
                  <a:gd name="connsiteY2" fmla="*/ 276225 h 276225"/>
                  <a:gd name="connsiteX3" fmla="*/ 0 w 128588"/>
                  <a:gd name="connsiteY3" fmla="*/ 276225 h 276225"/>
                  <a:gd name="connsiteX4" fmla="*/ 0 w 128588"/>
                  <a:gd name="connsiteY4" fmla="*/ 0 h 276225"/>
                  <a:gd name="connsiteX0" fmla="*/ 0 w 133351"/>
                  <a:gd name="connsiteY0" fmla="*/ 0 h 373856"/>
                  <a:gd name="connsiteX1" fmla="*/ 128588 w 133351"/>
                  <a:gd name="connsiteY1" fmla="*/ 0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3351"/>
                  <a:gd name="connsiteY0" fmla="*/ 0 h 373856"/>
                  <a:gd name="connsiteX1" fmla="*/ 128588 w 133351"/>
                  <a:gd name="connsiteY1" fmla="*/ 71438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0969"/>
                  <a:gd name="connsiteY0" fmla="*/ 0 h 371475"/>
                  <a:gd name="connsiteX1" fmla="*/ 128588 w 130969"/>
                  <a:gd name="connsiteY1" fmla="*/ 71438 h 371475"/>
                  <a:gd name="connsiteX2" fmla="*/ 130969 w 130969"/>
                  <a:gd name="connsiteY2" fmla="*/ 371475 h 371475"/>
                  <a:gd name="connsiteX3" fmla="*/ 0 w 130969"/>
                  <a:gd name="connsiteY3" fmla="*/ 276225 h 371475"/>
                  <a:gd name="connsiteX4" fmla="*/ 0 w 130969"/>
                  <a:gd name="connsiteY4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969" h="371475">
                    <a:moveTo>
                      <a:pt x="0" y="0"/>
                    </a:moveTo>
                    <a:lnTo>
                      <a:pt x="128588" y="71438"/>
                    </a:lnTo>
                    <a:cubicBezTo>
                      <a:pt x="130176" y="196057"/>
                      <a:pt x="129381" y="246856"/>
                      <a:pt x="130969" y="371475"/>
                    </a:cubicBezTo>
                    <a:lnTo>
                      <a:pt x="0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5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AF39200C-F20F-48D0-8F20-276C8028702B}"/>
                  </a:ext>
                </a:extLst>
              </p:cNvPr>
              <p:cNvSpPr txBox="1"/>
              <p:nvPr/>
            </p:nvSpPr>
            <p:spPr>
              <a:xfrm>
                <a:off x="1370663" y="2452007"/>
                <a:ext cx="6142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구분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4</a:t>
                </a:r>
                <a:endParaRPr lang="ko-KR" altLang="en-US" sz="12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962061D6-5C66-4988-8603-5EB1EC5EDA90}"/>
                </a:ext>
              </a:extLst>
            </p:cNvPr>
            <p:cNvGrpSpPr/>
            <p:nvPr/>
          </p:nvGrpSpPr>
          <p:grpSpPr>
            <a:xfrm>
              <a:off x="628650" y="4724401"/>
              <a:ext cx="1457325" cy="509587"/>
              <a:chOff x="628650" y="2409825"/>
              <a:chExt cx="1457325" cy="509587"/>
            </a:xfrm>
          </p:grpSpPr>
          <p:sp>
            <p:nvSpPr>
              <p:cNvPr id="75" name="사각형: 둥근 위쪽 모서리 74">
                <a:extLst>
                  <a:ext uri="{FF2B5EF4-FFF2-40B4-BE49-F238E27FC236}">
                    <a16:creationId xmlns:a16="http://schemas.microsoft.com/office/drawing/2014/main" xmlns="" id="{E15D0247-CB84-46AB-AB59-831136B872C6}"/>
                  </a:ext>
                </a:extLst>
              </p:cNvPr>
              <p:cNvSpPr/>
              <p:nvPr/>
            </p:nvSpPr>
            <p:spPr>
              <a:xfrm rot="16200000">
                <a:off x="1102519" y="1938338"/>
                <a:ext cx="381000" cy="13287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47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42">
                <a:extLst>
                  <a:ext uri="{FF2B5EF4-FFF2-40B4-BE49-F238E27FC236}">
                    <a16:creationId xmlns:a16="http://schemas.microsoft.com/office/drawing/2014/main" xmlns="" id="{C55BECCB-D901-4064-893A-0B515B77A9FD}"/>
                  </a:ext>
                </a:extLst>
              </p:cNvPr>
              <p:cNvSpPr/>
              <p:nvPr/>
            </p:nvSpPr>
            <p:spPr>
              <a:xfrm>
                <a:off x="1955006" y="2409825"/>
                <a:ext cx="130969" cy="509587"/>
              </a:xfrm>
              <a:custGeom>
                <a:avLst/>
                <a:gdLst>
                  <a:gd name="connsiteX0" fmla="*/ 0 w 128588"/>
                  <a:gd name="connsiteY0" fmla="*/ 0 h 276225"/>
                  <a:gd name="connsiteX1" fmla="*/ 128588 w 128588"/>
                  <a:gd name="connsiteY1" fmla="*/ 0 h 276225"/>
                  <a:gd name="connsiteX2" fmla="*/ 128588 w 128588"/>
                  <a:gd name="connsiteY2" fmla="*/ 276225 h 276225"/>
                  <a:gd name="connsiteX3" fmla="*/ 0 w 128588"/>
                  <a:gd name="connsiteY3" fmla="*/ 276225 h 276225"/>
                  <a:gd name="connsiteX4" fmla="*/ 0 w 128588"/>
                  <a:gd name="connsiteY4" fmla="*/ 0 h 276225"/>
                  <a:gd name="connsiteX0" fmla="*/ 0 w 133351"/>
                  <a:gd name="connsiteY0" fmla="*/ 0 h 373856"/>
                  <a:gd name="connsiteX1" fmla="*/ 128588 w 133351"/>
                  <a:gd name="connsiteY1" fmla="*/ 0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3351"/>
                  <a:gd name="connsiteY0" fmla="*/ 0 h 373856"/>
                  <a:gd name="connsiteX1" fmla="*/ 128588 w 133351"/>
                  <a:gd name="connsiteY1" fmla="*/ 71438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0969"/>
                  <a:gd name="connsiteY0" fmla="*/ 0 h 371475"/>
                  <a:gd name="connsiteX1" fmla="*/ 128588 w 130969"/>
                  <a:gd name="connsiteY1" fmla="*/ 71438 h 371475"/>
                  <a:gd name="connsiteX2" fmla="*/ 130969 w 130969"/>
                  <a:gd name="connsiteY2" fmla="*/ 371475 h 371475"/>
                  <a:gd name="connsiteX3" fmla="*/ 0 w 130969"/>
                  <a:gd name="connsiteY3" fmla="*/ 276225 h 371475"/>
                  <a:gd name="connsiteX4" fmla="*/ 0 w 130969"/>
                  <a:gd name="connsiteY4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969" h="371475">
                    <a:moveTo>
                      <a:pt x="0" y="0"/>
                    </a:moveTo>
                    <a:lnTo>
                      <a:pt x="128588" y="71438"/>
                    </a:lnTo>
                    <a:cubicBezTo>
                      <a:pt x="130176" y="196057"/>
                      <a:pt x="129381" y="246856"/>
                      <a:pt x="130969" y="371475"/>
                    </a:cubicBezTo>
                    <a:lnTo>
                      <a:pt x="0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5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6D33011B-E738-4B63-A775-C91A95EC6162}"/>
                  </a:ext>
                </a:extLst>
              </p:cNvPr>
              <p:cNvSpPr txBox="1"/>
              <p:nvPr/>
            </p:nvSpPr>
            <p:spPr>
              <a:xfrm>
                <a:off x="1370663" y="2452007"/>
                <a:ext cx="6142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구분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5</a:t>
                </a:r>
                <a:endParaRPr lang="ko-KR" altLang="en-US" sz="12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xmlns="" id="{D1165009-3815-4955-9CDC-D3453AFED382}"/>
                </a:ext>
              </a:extLst>
            </p:cNvPr>
            <p:cNvGrpSpPr/>
            <p:nvPr/>
          </p:nvGrpSpPr>
          <p:grpSpPr>
            <a:xfrm>
              <a:off x="628650" y="5310188"/>
              <a:ext cx="1457325" cy="509587"/>
              <a:chOff x="628650" y="2409825"/>
              <a:chExt cx="1457325" cy="509587"/>
            </a:xfrm>
          </p:grpSpPr>
          <p:sp>
            <p:nvSpPr>
              <p:cNvPr id="79" name="사각형: 둥근 위쪽 모서리 78">
                <a:extLst>
                  <a:ext uri="{FF2B5EF4-FFF2-40B4-BE49-F238E27FC236}">
                    <a16:creationId xmlns:a16="http://schemas.microsoft.com/office/drawing/2014/main" xmlns="" id="{EE7E9138-4A64-4187-B0FA-831B5C1A461F}"/>
                  </a:ext>
                </a:extLst>
              </p:cNvPr>
              <p:cNvSpPr/>
              <p:nvPr/>
            </p:nvSpPr>
            <p:spPr>
              <a:xfrm rot="16200000">
                <a:off x="1102519" y="1938338"/>
                <a:ext cx="381000" cy="13287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47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42">
                <a:extLst>
                  <a:ext uri="{FF2B5EF4-FFF2-40B4-BE49-F238E27FC236}">
                    <a16:creationId xmlns:a16="http://schemas.microsoft.com/office/drawing/2014/main" xmlns="" id="{4F333488-FBE2-4AA8-98DB-7F65092D4406}"/>
                  </a:ext>
                </a:extLst>
              </p:cNvPr>
              <p:cNvSpPr/>
              <p:nvPr/>
            </p:nvSpPr>
            <p:spPr>
              <a:xfrm>
                <a:off x="1955006" y="2409825"/>
                <a:ext cx="130969" cy="509587"/>
              </a:xfrm>
              <a:custGeom>
                <a:avLst/>
                <a:gdLst>
                  <a:gd name="connsiteX0" fmla="*/ 0 w 128588"/>
                  <a:gd name="connsiteY0" fmla="*/ 0 h 276225"/>
                  <a:gd name="connsiteX1" fmla="*/ 128588 w 128588"/>
                  <a:gd name="connsiteY1" fmla="*/ 0 h 276225"/>
                  <a:gd name="connsiteX2" fmla="*/ 128588 w 128588"/>
                  <a:gd name="connsiteY2" fmla="*/ 276225 h 276225"/>
                  <a:gd name="connsiteX3" fmla="*/ 0 w 128588"/>
                  <a:gd name="connsiteY3" fmla="*/ 276225 h 276225"/>
                  <a:gd name="connsiteX4" fmla="*/ 0 w 128588"/>
                  <a:gd name="connsiteY4" fmla="*/ 0 h 276225"/>
                  <a:gd name="connsiteX0" fmla="*/ 0 w 133351"/>
                  <a:gd name="connsiteY0" fmla="*/ 0 h 373856"/>
                  <a:gd name="connsiteX1" fmla="*/ 128588 w 133351"/>
                  <a:gd name="connsiteY1" fmla="*/ 0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3351"/>
                  <a:gd name="connsiteY0" fmla="*/ 0 h 373856"/>
                  <a:gd name="connsiteX1" fmla="*/ 128588 w 133351"/>
                  <a:gd name="connsiteY1" fmla="*/ 71438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0969"/>
                  <a:gd name="connsiteY0" fmla="*/ 0 h 371475"/>
                  <a:gd name="connsiteX1" fmla="*/ 128588 w 130969"/>
                  <a:gd name="connsiteY1" fmla="*/ 71438 h 371475"/>
                  <a:gd name="connsiteX2" fmla="*/ 130969 w 130969"/>
                  <a:gd name="connsiteY2" fmla="*/ 371475 h 371475"/>
                  <a:gd name="connsiteX3" fmla="*/ 0 w 130969"/>
                  <a:gd name="connsiteY3" fmla="*/ 276225 h 371475"/>
                  <a:gd name="connsiteX4" fmla="*/ 0 w 130969"/>
                  <a:gd name="connsiteY4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969" h="371475">
                    <a:moveTo>
                      <a:pt x="0" y="0"/>
                    </a:moveTo>
                    <a:lnTo>
                      <a:pt x="128588" y="71438"/>
                    </a:lnTo>
                    <a:cubicBezTo>
                      <a:pt x="130176" y="196057"/>
                      <a:pt x="129381" y="246856"/>
                      <a:pt x="130969" y="371475"/>
                    </a:cubicBezTo>
                    <a:lnTo>
                      <a:pt x="0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5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76C0F485-CE0E-468A-AA53-B36F23597861}"/>
                  </a:ext>
                </a:extLst>
              </p:cNvPr>
              <p:cNvSpPr txBox="1"/>
              <p:nvPr/>
            </p:nvSpPr>
            <p:spPr>
              <a:xfrm>
                <a:off x="1370663" y="2452007"/>
                <a:ext cx="6142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구분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6</a:t>
                </a:r>
                <a:endParaRPr lang="ko-KR" altLang="en-US" sz="12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xmlns="" id="{6A8018C5-FDF9-4EF7-AC76-10B019C2C626}"/>
                </a:ext>
              </a:extLst>
            </p:cNvPr>
            <p:cNvGrpSpPr/>
            <p:nvPr/>
          </p:nvGrpSpPr>
          <p:grpSpPr>
            <a:xfrm>
              <a:off x="628650" y="5895975"/>
              <a:ext cx="1457325" cy="509587"/>
              <a:chOff x="628650" y="2409825"/>
              <a:chExt cx="1457325" cy="509587"/>
            </a:xfrm>
          </p:grpSpPr>
          <p:sp>
            <p:nvSpPr>
              <p:cNvPr id="83" name="사각형: 둥근 위쪽 모서리 82">
                <a:extLst>
                  <a:ext uri="{FF2B5EF4-FFF2-40B4-BE49-F238E27FC236}">
                    <a16:creationId xmlns:a16="http://schemas.microsoft.com/office/drawing/2014/main" xmlns="" id="{338B85A8-A906-473C-8F92-EC98DF495479}"/>
                  </a:ext>
                </a:extLst>
              </p:cNvPr>
              <p:cNvSpPr/>
              <p:nvPr/>
            </p:nvSpPr>
            <p:spPr>
              <a:xfrm rot="16200000">
                <a:off x="1102519" y="1938338"/>
                <a:ext cx="381000" cy="13287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47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42">
                <a:extLst>
                  <a:ext uri="{FF2B5EF4-FFF2-40B4-BE49-F238E27FC236}">
                    <a16:creationId xmlns:a16="http://schemas.microsoft.com/office/drawing/2014/main" xmlns="" id="{B32C44D4-0BDB-4E4B-89C8-A7099E661C6D}"/>
                  </a:ext>
                </a:extLst>
              </p:cNvPr>
              <p:cNvSpPr/>
              <p:nvPr/>
            </p:nvSpPr>
            <p:spPr>
              <a:xfrm>
                <a:off x="1955006" y="2409825"/>
                <a:ext cx="130969" cy="509587"/>
              </a:xfrm>
              <a:custGeom>
                <a:avLst/>
                <a:gdLst>
                  <a:gd name="connsiteX0" fmla="*/ 0 w 128588"/>
                  <a:gd name="connsiteY0" fmla="*/ 0 h 276225"/>
                  <a:gd name="connsiteX1" fmla="*/ 128588 w 128588"/>
                  <a:gd name="connsiteY1" fmla="*/ 0 h 276225"/>
                  <a:gd name="connsiteX2" fmla="*/ 128588 w 128588"/>
                  <a:gd name="connsiteY2" fmla="*/ 276225 h 276225"/>
                  <a:gd name="connsiteX3" fmla="*/ 0 w 128588"/>
                  <a:gd name="connsiteY3" fmla="*/ 276225 h 276225"/>
                  <a:gd name="connsiteX4" fmla="*/ 0 w 128588"/>
                  <a:gd name="connsiteY4" fmla="*/ 0 h 276225"/>
                  <a:gd name="connsiteX0" fmla="*/ 0 w 133351"/>
                  <a:gd name="connsiteY0" fmla="*/ 0 h 373856"/>
                  <a:gd name="connsiteX1" fmla="*/ 128588 w 133351"/>
                  <a:gd name="connsiteY1" fmla="*/ 0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3351"/>
                  <a:gd name="connsiteY0" fmla="*/ 0 h 373856"/>
                  <a:gd name="connsiteX1" fmla="*/ 128588 w 133351"/>
                  <a:gd name="connsiteY1" fmla="*/ 71438 h 373856"/>
                  <a:gd name="connsiteX2" fmla="*/ 133351 w 133351"/>
                  <a:gd name="connsiteY2" fmla="*/ 373856 h 373856"/>
                  <a:gd name="connsiteX3" fmla="*/ 0 w 133351"/>
                  <a:gd name="connsiteY3" fmla="*/ 276225 h 373856"/>
                  <a:gd name="connsiteX4" fmla="*/ 0 w 133351"/>
                  <a:gd name="connsiteY4" fmla="*/ 0 h 373856"/>
                  <a:gd name="connsiteX0" fmla="*/ 0 w 130969"/>
                  <a:gd name="connsiteY0" fmla="*/ 0 h 371475"/>
                  <a:gd name="connsiteX1" fmla="*/ 128588 w 130969"/>
                  <a:gd name="connsiteY1" fmla="*/ 71438 h 371475"/>
                  <a:gd name="connsiteX2" fmla="*/ 130969 w 130969"/>
                  <a:gd name="connsiteY2" fmla="*/ 371475 h 371475"/>
                  <a:gd name="connsiteX3" fmla="*/ 0 w 130969"/>
                  <a:gd name="connsiteY3" fmla="*/ 276225 h 371475"/>
                  <a:gd name="connsiteX4" fmla="*/ 0 w 130969"/>
                  <a:gd name="connsiteY4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969" h="371475">
                    <a:moveTo>
                      <a:pt x="0" y="0"/>
                    </a:moveTo>
                    <a:lnTo>
                      <a:pt x="128588" y="71438"/>
                    </a:lnTo>
                    <a:cubicBezTo>
                      <a:pt x="130176" y="196057"/>
                      <a:pt x="129381" y="246856"/>
                      <a:pt x="130969" y="371475"/>
                    </a:cubicBezTo>
                    <a:lnTo>
                      <a:pt x="0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5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B4AA62BB-6C24-4A3A-BE1A-2F1A779AAF70}"/>
                  </a:ext>
                </a:extLst>
              </p:cNvPr>
              <p:cNvSpPr txBox="1"/>
              <p:nvPr/>
            </p:nvSpPr>
            <p:spPr>
              <a:xfrm>
                <a:off x="1394708" y="2452007"/>
                <a:ext cx="5902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구분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7</a:t>
                </a:r>
                <a:endParaRPr lang="ko-KR" altLang="en-US" sz="12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35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A62D38-029E-4399-B6C1-205E9FDE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B4B493-03D7-49B1-ACA7-37AB417C2137}"/>
              </a:ext>
            </a:extLst>
          </p:cNvPr>
          <p:cNvSpPr txBox="1"/>
          <p:nvPr/>
        </p:nvSpPr>
        <p:spPr>
          <a:xfrm>
            <a:off x="0" y="287383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144E6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06</a:t>
            </a:r>
            <a:endParaRPr lang="ko-KR" altLang="en-US" sz="2400" dirty="0">
              <a:solidFill>
                <a:srgbClr val="144E6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CAF778-E22F-4010-A5D6-978EEC45A741}"/>
              </a:ext>
            </a:extLst>
          </p:cNvPr>
          <p:cNvSpPr txBox="1"/>
          <p:nvPr/>
        </p:nvSpPr>
        <p:spPr>
          <a:xfrm>
            <a:off x="670562" y="10450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타이틀입니다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193F06CC-CB04-4795-8E72-297E45423C4A}"/>
              </a:ext>
            </a:extLst>
          </p:cNvPr>
          <p:cNvGrpSpPr/>
          <p:nvPr/>
        </p:nvGrpSpPr>
        <p:grpSpPr>
          <a:xfrm>
            <a:off x="8316685" y="408010"/>
            <a:ext cx="653143" cy="246221"/>
            <a:chOff x="583474" y="5353566"/>
            <a:chExt cx="1184365" cy="44648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E3460C00-348E-4BD4-A386-B60BDAF2BE50}"/>
                </a:ext>
              </a:extLst>
            </p:cNvPr>
            <p:cNvSpPr/>
            <p:nvPr/>
          </p:nvSpPr>
          <p:spPr>
            <a:xfrm>
              <a:off x="583474" y="5416732"/>
              <a:ext cx="1184365" cy="304799"/>
            </a:xfrm>
            <a:prstGeom prst="roundRect">
              <a:avLst>
                <a:gd name="adj" fmla="val 50000"/>
              </a:avLst>
            </a:prstGeom>
            <a:solidFill>
              <a:srgbClr val="238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B5F96E1-22A4-4F9F-BF8A-DC44BA4D656E}"/>
                </a:ext>
              </a:extLst>
            </p:cNvPr>
            <p:cNvSpPr txBox="1"/>
            <p:nvPr/>
          </p:nvSpPr>
          <p:spPr>
            <a:xfrm>
              <a:off x="635830" y="5353566"/>
              <a:ext cx="1067369" cy="44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LOGO</a:t>
              </a:r>
              <a:endParaRPr lang="ko-KR" altLang="en-US" sz="1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72240B4-2BAE-4CB8-82A1-C817A2093B76}"/>
              </a:ext>
            </a:extLst>
          </p:cNvPr>
          <p:cNvSpPr txBox="1"/>
          <p:nvPr/>
        </p:nvSpPr>
        <p:spPr>
          <a:xfrm>
            <a:off x="348344" y="923109"/>
            <a:ext cx="342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gradFill>
                  <a:gsLst>
                    <a:gs pos="0">
                      <a:srgbClr val="1E65BC"/>
                    </a:gs>
                    <a:gs pos="98000">
                      <a:srgbClr val="3A9CB0"/>
                    </a:gs>
                  </a:gsLst>
                  <a:lin ang="5400000" scaled="1"/>
                </a:gradFill>
                <a:latin typeface="한수원 한돋움OTF" panose="020B0600000101010101" pitchFamily="34" charset="-127"/>
                <a:ea typeface="한수원 한돋움OTF" panose="020B0600000101010101" pitchFamily="34" charset="-127"/>
              </a:defRPr>
            </a:lvl1pPr>
          </a:lstStyle>
          <a:p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페이지 주제를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CB691E6-CDC1-4F1D-847E-B8BD209B7D14}"/>
              </a:ext>
            </a:extLst>
          </p:cNvPr>
          <p:cNvSpPr txBox="1"/>
          <p:nvPr/>
        </p:nvSpPr>
        <p:spPr>
          <a:xfrm>
            <a:off x="348344" y="1384663"/>
            <a:ext cx="12875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설명글을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입력하세요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011B925B-21B0-45D4-8936-4996DAC4DB19}"/>
              </a:ext>
            </a:extLst>
          </p:cNvPr>
          <p:cNvCxnSpPr/>
          <p:nvPr/>
        </p:nvCxnSpPr>
        <p:spPr>
          <a:xfrm>
            <a:off x="395288" y="1349830"/>
            <a:ext cx="8353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18C8023-A7C9-4F28-A9AC-655F00DF4E1E}"/>
              </a:ext>
            </a:extLst>
          </p:cNvPr>
          <p:cNvGrpSpPr/>
          <p:nvPr/>
        </p:nvGrpSpPr>
        <p:grpSpPr>
          <a:xfrm>
            <a:off x="387351" y="2203449"/>
            <a:ext cx="8373222" cy="4373567"/>
            <a:chOff x="387351" y="2203449"/>
            <a:chExt cx="8373222" cy="4373567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3A224A79-AD57-4E9C-8053-10C7B58E2AF3}"/>
                </a:ext>
              </a:extLst>
            </p:cNvPr>
            <p:cNvSpPr/>
            <p:nvPr/>
          </p:nvSpPr>
          <p:spPr>
            <a:xfrm>
              <a:off x="1104899" y="2847975"/>
              <a:ext cx="7643813" cy="689381"/>
            </a:xfrm>
            <a:prstGeom prst="rect">
              <a:avLst/>
            </a:prstGeom>
            <a:solidFill>
              <a:srgbClr val="347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5C125795-CD3F-430E-8C45-B6DE657FA690}"/>
                </a:ext>
              </a:extLst>
            </p:cNvPr>
            <p:cNvSpPr/>
            <p:nvPr/>
          </p:nvSpPr>
          <p:spPr>
            <a:xfrm>
              <a:off x="1104899" y="3532879"/>
              <a:ext cx="7643813" cy="689381"/>
            </a:xfrm>
            <a:prstGeom prst="rect">
              <a:avLst/>
            </a:prstGeom>
            <a:solidFill>
              <a:srgbClr val="32B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4AC05210-52ED-4CED-BF5A-CC7D7C8ABAF6}"/>
                </a:ext>
              </a:extLst>
            </p:cNvPr>
            <p:cNvSpPr/>
            <p:nvPr/>
          </p:nvSpPr>
          <p:spPr>
            <a:xfrm>
              <a:off x="1104899" y="4217783"/>
              <a:ext cx="7643813" cy="689381"/>
            </a:xfrm>
            <a:prstGeom prst="rect">
              <a:avLst/>
            </a:prstGeom>
            <a:solidFill>
              <a:srgbClr val="2DD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5AB6CF0B-8C15-4FDC-A187-42932B39B295}"/>
                </a:ext>
              </a:extLst>
            </p:cNvPr>
            <p:cNvSpPr/>
            <p:nvPr/>
          </p:nvSpPr>
          <p:spPr>
            <a:xfrm>
              <a:off x="1104899" y="4902688"/>
              <a:ext cx="7643813" cy="689381"/>
            </a:xfrm>
            <a:prstGeom prst="rect">
              <a:avLst/>
            </a:prstGeom>
            <a:solidFill>
              <a:srgbClr val="FDD0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9813DB91-4D17-43C6-9AA8-6E0D9BFC1CEE}"/>
                </a:ext>
              </a:extLst>
            </p:cNvPr>
            <p:cNvSpPr/>
            <p:nvPr/>
          </p:nvSpPr>
          <p:spPr>
            <a:xfrm>
              <a:off x="2914650" y="5587594"/>
              <a:ext cx="5834062" cy="689381"/>
            </a:xfrm>
            <a:prstGeom prst="rect">
              <a:avLst/>
            </a:prstGeom>
            <a:solidFill>
              <a:srgbClr val="E0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8B701BE4-9AC2-4802-9FB0-9B53312F4480}"/>
                </a:ext>
              </a:extLst>
            </p:cNvPr>
            <p:cNvSpPr/>
            <p:nvPr/>
          </p:nvSpPr>
          <p:spPr>
            <a:xfrm>
              <a:off x="387351" y="2832100"/>
              <a:ext cx="1263650" cy="485775"/>
            </a:xfrm>
            <a:custGeom>
              <a:avLst/>
              <a:gdLst>
                <a:gd name="connsiteX0" fmla="*/ 0 w 463550"/>
                <a:gd name="connsiteY0" fmla="*/ 0 h 298450"/>
                <a:gd name="connsiteX1" fmla="*/ 463550 w 463550"/>
                <a:gd name="connsiteY1" fmla="*/ 0 h 298450"/>
                <a:gd name="connsiteX2" fmla="*/ 463550 w 463550"/>
                <a:gd name="connsiteY2" fmla="*/ 298450 h 298450"/>
                <a:gd name="connsiteX3" fmla="*/ 0 w 463550"/>
                <a:gd name="connsiteY3" fmla="*/ 298450 h 298450"/>
                <a:gd name="connsiteX4" fmla="*/ 0 w 463550"/>
                <a:gd name="connsiteY4" fmla="*/ 0 h 298450"/>
                <a:gd name="connsiteX0" fmla="*/ 0 w 977900"/>
                <a:gd name="connsiteY0" fmla="*/ 127000 h 298450"/>
                <a:gd name="connsiteX1" fmla="*/ 977900 w 977900"/>
                <a:gd name="connsiteY1" fmla="*/ 0 h 298450"/>
                <a:gd name="connsiteX2" fmla="*/ 977900 w 977900"/>
                <a:gd name="connsiteY2" fmla="*/ 298450 h 298450"/>
                <a:gd name="connsiteX3" fmla="*/ 514350 w 977900"/>
                <a:gd name="connsiteY3" fmla="*/ 298450 h 298450"/>
                <a:gd name="connsiteX4" fmla="*/ 0 w 977900"/>
                <a:gd name="connsiteY4" fmla="*/ 127000 h 298450"/>
                <a:gd name="connsiteX0" fmla="*/ 0 w 977900"/>
                <a:gd name="connsiteY0" fmla="*/ 314325 h 485775"/>
                <a:gd name="connsiteX1" fmla="*/ 755650 w 977900"/>
                <a:gd name="connsiteY1" fmla="*/ 0 h 485775"/>
                <a:gd name="connsiteX2" fmla="*/ 977900 w 977900"/>
                <a:gd name="connsiteY2" fmla="*/ 485775 h 485775"/>
                <a:gd name="connsiteX3" fmla="*/ 514350 w 977900"/>
                <a:gd name="connsiteY3" fmla="*/ 485775 h 485775"/>
                <a:gd name="connsiteX4" fmla="*/ 0 w 977900"/>
                <a:gd name="connsiteY4" fmla="*/ 314325 h 485775"/>
                <a:gd name="connsiteX0" fmla="*/ 0 w 1263650"/>
                <a:gd name="connsiteY0" fmla="*/ 314325 h 485775"/>
                <a:gd name="connsiteX1" fmla="*/ 755650 w 1263650"/>
                <a:gd name="connsiteY1" fmla="*/ 0 h 485775"/>
                <a:gd name="connsiteX2" fmla="*/ 1263650 w 1263650"/>
                <a:gd name="connsiteY2" fmla="*/ 177800 h 485775"/>
                <a:gd name="connsiteX3" fmla="*/ 514350 w 1263650"/>
                <a:gd name="connsiteY3" fmla="*/ 485775 h 485775"/>
                <a:gd name="connsiteX4" fmla="*/ 0 w 1263650"/>
                <a:gd name="connsiteY4" fmla="*/ 3143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650" h="485775">
                  <a:moveTo>
                    <a:pt x="0" y="314325"/>
                  </a:moveTo>
                  <a:lnTo>
                    <a:pt x="755650" y="0"/>
                  </a:lnTo>
                  <a:lnTo>
                    <a:pt x="1263650" y="177800"/>
                  </a:lnTo>
                  <a:lnTo>
                    <a:pt x="514350" y="48577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F991989C-3AD6-4C49-BDED-350560C3B1C8}"/>
                </a:ext>
              </a:extLst>
            </p:cNvPr>
            <p:cNvSpPr/>
            <p:nvPr/>
          </p:nvSpPr>
          <p:spPr>
            <a:xfrm>
              <a:off x="898386" y="3003551"/>
              <a:ext cx="755790" cy="809625"/>
            </a:xfrm>
            <a:custGeom>
              <a:avLst/>
              <a:gdLst>
                <a:gd name="connsiteX0" fmla="*/ 0 w 463550"/>
                <a:gd name="connsiteY0" fmla="*/ 0 h 346075"/>
                <a:gd name="connsiteX1" fmla="*/ 463550 w 463550"/>
                <a:gd name="connsiteY1" fmla="*/ 0 h 346075"/>
                <a:gd name="connsiteX2" fmla="*/ 463550 w 463550"/>
                <a:gd name="connsiteY2" fmla="*/ 346075 h 346075"/>
                <a:gd name="connsiteX3" fmla="*/ 0 w 463550"/>
                <a:gd name="connsiteY3" fmla="*/ 346075 h 346075"/>
                <a:gd name="connsiteX4" fmla="*/ 0 w 463550"/>
                <a:gd name="connsiteY4" fmla="*/ 0 h 346075"/>
                <a:gd name="connsiteX0" fmla="*/ 0 w 463550"/>
                <a:gd name="connsiteY0" fmla="*/ 177800 h 523875"/>
                <a:gd name="connsiteX1" fmla="*/ 450850 w 463550"/>
                <a:gd name="connsiteY1" fmla="*/ 0 h 523875"/>
                <a:gd name="connsiteX2" fmla="*/ 463550 w 463550"/>
                <a:gd name="connsiteY2" fmla="*/ 523875 h 523875"/>
                <a:gd name="connsiteX3" fmla="*/ 0 w 463550"/>
                <a:gd name="connsiteY3" fmla="*/ 523875 h 523875"/>
                <a:gd name="connsiteX4" fmla="*/ 0 w 463550"/>
                <a:gd name="connsiteY4" fmla="*/ 177800 h 523875"/>
                <a:gd name="connsiteX0" fmla="*/ 3175 w 466725"/>
                <a:gd name="connsiteY0" fmla="*/ 177800 h 676275"/>
                <a:gd name="connsiteX1" fmla="*/ 454025 w 466725"/>
                <a:gd name="connsiteY1" fmla="*/ 0 h 676275"/>
                <a:gd name="connsiteX2" fmla="*/ 466725 w 466725"/>
                <a:gd name="connsiteY2" fmla="*/ 523875 h 676275"/>
                <a:gd name="connsiteX3" fmla="*/ 0 w 466725"/>
                <a:gd name="connsiteY3" fmla="*/ 676275 h 676275"/>
                <a:gd name="connsiteX4" fmla="*/ 3175 w 466725"/>
                <a:gd name="connsiteY4" fmla="*/ 177800 h 676275"/>
                <a:gd name="connsiteX0" fmla="*/ 3175 w 749300"/>
                <a:gd name="connsiteY0" fmla="*/ 177800 h 676275"/>
                <a:gd name="connsiteX1" fmla="*/ 454025 w 749300"/>
                <a:gd name="connsiteY1" fmla="*/ 0 h 676275"/>
                <a:gd name="connsiteX2" fmla="*/ 749300 w 749300"/>
                <a:gd name="connsiteY2" fmla="*/ 381000 h 676275"/>
                <a:gd name="connsiteX3" fmla="*/ 0 w 749300"/>
                <a:gd name="connsiteY3" fmla="*/ 676275 h 676275"/>
                <a:gd name="connsiteX4" fmla="*/ 3175 w 749300"/>
                <a:gd name="connsiteY4" fmla="*/ 177800 h 676275"/>
                <a:gd name="connsiteX0" fmla="*/ 3175 w 752475"/>
                <a:gd name="connsiteY0" fmla="*/ 311150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3175 w 752475"/>
                <a:gd name="connsiteY4" fmla="*/ 311150 h 809625"/>
                <a:gd name="connsiteX0" fmla="*/ 140 w 755790"/>
                <a:gd name="connsiteY0" fmla="*/ 3206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20675 h 809625"/>
                <a:gd name="connsiteX0" fmla="*/ 140 w 755790"/>
                <a:gd name="connsiteY0" fmla="*/ 3079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0797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790" h="809625">
                  <a:moveTo>
                    <a:pt x="140" y="307975"/>
                  </a:moveTo>
                  <a:lnTo>
                    <a:pt x="755790" y="0"/>
                  </a:lnTo>
                  <a:cubicBezTo>
                    <a:pt x="754732" y="171450"/>
                    <a:pt x="753673" y="342900"/>
                    <a:pt x="752615" y="514350"/>
                  </a:cubicBezTo>
                  <a:lnTo>
                    <a:pt x="3315" y="809625"/>
                  </a:lnTo>
                  <a:cubicBezTo>
                    <a:pt x="4373" y="643467"/>
                    <a:pt x="-918" y="474133"/>
                    <a:pt x="140" y="307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10">
              <a:extLst>
                <a:ext uri="{FF2B5EF4-FFF2-40B4-BE49-F238E27FC236}">
                  <a16:creationId xmlns:a16="http://schemas.microsoft.com/office/drawing/2014/main" xmlns="" id="{B7F831AE-FB21-416A-9A76-78A903F1D256}"/>
                </a:ext>
              </a:extLst>
            </p:cNvPr>
            <p:cNvSpPr/>
            <p:nvPr/>
          </p:nvSpPr>
          <p:spPr>
            <a:xfrm>
              <a:off x="898526" y="3502025"/>
              <a:ext cx="1263650" cy="485775"/>
            </a:xfrm>
            <a:custGeom>
              <a:avLst/>
              <a:gdLst>
                <a:gd name="connsiteX0" fmla="*/ 0 w 463550"/>
                <a:gd name="connsiteY0" fmla="*/ 0 h 298450"/>
                <a:gd name="connsiteX1" fmla="*/ 463550 w 463550"/>
                <a:gd name="connsiteY1" fmla="*/ 0 h 298450"/>
                <a:gd name="connsiteX2" fmla="*/ 463550 w 463550"/>
                <a:gd name="connsiteY2" fmla="*/ 298450 h 298450"/>
                <a:gd name="connsiteX3" fmla="*/ 0 w 463550"/>
                <a:gd name="connsiteY3" fmla="*/ 298450 h 298450"/>
                <a:gd name="connsiteX4" fmla="*/ 0 w 463550"/>
                <a:gd name="connsiteY4" fmla="*/ 0 h 298450"/>
                <a:gd name="connsiteX0" fmla="*/ 0 w 977900"/>
                <a:gd name="connsiteY0" fmla="*/ 127000 h 298450"/>
                <a:gd name="connsiteX1" fmla="*/ 977900 w 977900"/>
                <a:gd name="connsiteY1" fmla="*/ 0 h 298450"/>
                <a:gd name="connsiteX2" fmla="*/ 977900 w 977900"/>
                <a:gd name="connsiteY2" fmla="*/ 298450 h 298450"/>
                <a:gd name="connsiteX3" fmla="*/ 514350 w 977900"/>
                <a:gd name="connsiteY3" fmla="*/ 298450 h 298450"/>
                <a:gd name="connsiteX4" fmla="*/ 0 w 977900"/>
                <a:gd name="connsiteY4" fmla="*/ 127000 h 298450"/>
                <a:gd name="connsiteX0" fmla="*/ 0 w 977900"/>
                <a:gd name="connsiteY0" fmla="*/ 314325 h 485775"/>
                <a:gd name="connsiteX1" fmla="*/ 755650 w 977900"/>
                <a:gd name="connsiteY1" fmla="*/ 0 h 485775"/>
                <a:gd name="connsiteX2" fmla="*/ 977900 w 977900"/>
                <a:gd name="connsiteY2" fmla="*/ 485775 h 485775"/>
                <a:gd name="connsiteX3" fmla="*/ 514350 w 977900"/>
                <a:gd name="connsiteY3" fmla="*/ 485775 h 485775"/>
                <a:gd name="connsiteX4" fmla="*/ 0 w 977900"/>
                <a:gd name="connsiteY4" fmla="*/ 314325 h 485775"/>
                <a:gd name="connsiteX0" fmla="*/ 0 w 1263650"/>
                <a:gd name="connsiteY0" fmla="*/ 314325 h 485775"/>
                <a:gd name="connsiteX1" fmla="*/ 755650 w 1263650"/>
                <a:gd name="connsiteY1" fmla="*/ 0 h 485775"/>
                <a:gd name="connsiteX2" fmla="*/ 1263650 w 1263650"/>
                <a:gd name="connsiteY2" fmla="*/ 177800 h 485775"/>
                <a:gd name="connsiteX3" fmla="*/ 514350 w 1263650"/>
                <a:gd name="connsiteY3" fmla="*/ 485775 h 485775"/>
                <a:gd name="connsiteX4" fmla="*/ 0 w 1263650"/>
                <a:gd name="connsiteY4" fmla="*/ 3143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650" h="485775">
                  <a:moveTo>
                    <a:pt x="0" y="314325"/>
                  </a:moveTo>
                  <a:lnTo>
                    <a:pt x="755650" y="0"/>
                  </a:lnTo>
                  <a:lnTo>
                    <a:pt x="1263650" y="177800"/>
                  </a:lnTo>
                  <a:lnTo>
                    <a:pt x="514350" y="48577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5">
              <a:extLst>
                <a:ext uri="{FF2B5EF4-FFF2-40B4-BE49-F238E27FC236}">
                  <a16:creationId xmlns:a16="http://schemas.microsoft.com/office/drawing/2014/main" xmlns="" id="{FD2FFB59-AA4A-4429-BF7E-8D71F6CA0E7E}"/>
                </a:ext>
              </a:extLst>
            </p:cNvPr>
            <p:cNvSpPr/>
            <p:nvPr/>
          </p:nvSpPr>
          <p:spPr>
            <a:xfrm>
              <a:off x="1409561" y="3673476"/>
              <a:ext cx="755790" cy="809625"/>
            </a:xfrm>
            <a:custGeom>
              <a:avLst/>
              <a:gdLst>
                <a:gd name="connsiteX0" fmla="*/ 0 w 463550"/>
                <a:gd name="connsiteY0" fmla="*/ 0 h 346075"/>
                <a:gd name="connsiteX1" fmla="*/ 463550 w 463550"/>
                <a:gd name="connsiteY1" fmla="*/ 0 h 346075"/>
                <a:gd name="connsiteX2" fmla="*/ 463550 w 463550"/>
                <a:gd name="connsiteY2" fmla="*/ 346075 h 346075"/>
                <a:gd name="connsiteX3" fmla="*/ 0 w 463550"/>
                <a:gd name="connsiteY3" fmla="*/ 346075 h 346075"/>
                <a:gd name="connsiteX4" fmla="*/ 0 w 463550"/>
                <a:gd name="connsiteY4" fmla="*/ 0 h 346075"/>
                <a:gd name="connsiteX0" fmla="*/ 0 w 463550"/>
                <a:gd name="connsiteY0" fmla="*/ 177800 h 523875"/>
                <a:gd name="connsiteX1" fmla="*/ 450850 w 463550"/>
                <a:gd name="connsiteY1" fmla="*/ 0 h 523875"/>
                <a:gd name="connsiteX2" fmla="*/ 463550 w 463550"/>
                <a:gd name="connsiteY2" fmla="*/ 523875 h 523875"/>
                <a:gd name="connsiteX3" fmla="*/ 0 w 463550"/>
                <a:gd name="connsiteY3" fmla="*/ 523875 h 523875"/>
                <a:gd name="connsiteX4" fmla="*/ 0 w 463550"/>
                <a:gd name="connsiteY4" fmla="*/ 177800 h 523875"/>
                <a:gd name="connsiteX0" fmla="*/ 3175 w 466725"/>
                <a:gd name="connsiteY0" fmla="*/ 177800 h 676275"/>
                <a:gd name="connsiteX1" fmla="*/ 454025 w 466725"/>
                <a:gd name="connsiteY1" fmla="*/ 0 h 676275"/>
                <a:gd name="connsiteX2" fmla="*/ 466725 w 466725"/>
                <a:gd name="connsiteY2" fmla="*/ 523875 h 676275"/>
                <a:gd name="connsiteX3" fmla="*/ 0 w 466725"/>
                <a:gd name="connsiteY3" fmla="*/ 676275 h 676275"/>
                <a:gd name="connsiteX4" fmla="*/ 3175 w 466725"/>
                <a:gd name="connsiteY4" fmla="*/ 177800 h 676275"/>
                <a:gd name="connsiteX0" fmla="*/ 3175 w 749300"/>
                <a:gd name="connsiteY0" fmla="*/ 177800 h 676275"/>
                <a:gd name="connsiteX1" fmla="*/ 454025 w 749300"/>
                <a:gd name="connsiteY1" fmla="*/ 0 h 676275"/>
                <a:gd name="connsiteX2" fmla="*/ 749300 w 749300"/>
                <a:gd name="connsiteY2" fmla="*/ 381000 h 676275"/>
                <a:gd name="connsiteX3" fmla="*/ 0 w 749300"/>
                <a:gd name="connsiteY3" fmla="*/ 676275 h 676275"/>
                <a:gd name="connsiteX4" fmla="*/ 3175 w 749300"/>
                <a:gd name="connsiteY4" fmla="*/ 177800 h 676275"/>
                <a:gd name="connsiteX0" fmla="*/ 3175 w 752475"/>
                <a:gd name="connsiteY0" fmla="*/ 311150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3175 w 752475"/>
                <a:gd name="connsiteY4" fmla="*/ 311150 h 809625"/>
                <a:gd name="connsiteX0" fmla="*/ 140 w 755790"/>
                <a:gd name="connsiteY0" fmla="*/ 3206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20675 h 809625"/>
                <a:gd name="connsiteX0" fmla="*/ 140 w 755790"/>
                <a:gd name="connsiteY0" fmla="*/ 3079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0797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790" h="809625">
                  <a:moveTo>
                    <a:pt x="140" y="307975"/>
                  </a:moveTo>
                  <a:lnTo>
                    <a:pt x="755790" y="0"/>
                  </a:lnTo>
                  <a:cubicBezTo>
                    <a:pt x="754732" y="171450"/>
                    <a:pt x="753673" y="342900"/>
                    <a:pt x="752615" y="514350"/>
                  </a:cubicBezTo>
                  <a:lnTo>
                    <a:pt x="3315" y="809625"/>
                  </a:lnTo>
                  <a:cubicBezTo>
                    <a:pt x="4373" y="643467"/>
                    <a:pt x="-918" y="474133"/>
                    <a:pt x="140" y="307975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10">
              <a:extLst>
                <a:ext uri="{FF2B5EF4-FFF2-40B4-BE49-F238E27FC236}">
                  <a16:creationId xmlns:a16="http://schemas.microsoft.com/office/drawing/2014/main" xmlns="" id="{38CEDB34-B51C-49B4-A212-0E0C043C75BC}"/>
                </a:ext>
              </a:extLst>
            </p:cNvPr>
            <p:cNvSpPr/>
            <p:nvPr/>
          </p:nvSpPr>
          <p:spPr>
            <a:xfrm>
              <a:off x="1404145" y="4177506"/>
              <a:ext cx="1263650" cy="485775"/>
            </a:xfrm>
            <a:custGeom>
              <a:avLst/>
              <a:gdLst>
                <a:gd name="connsiteX0" fmla="*/ 0 w 463550"/>
                <a:gd name="connsiteY0" fmla="*/ 0 h 298450"/>
                <a:gd name="connsiteX1" fmla="*/ 463550 w 463550"/>
                <a:gd name="connsiteY1" fmla="*/ 0 h 298450"/>
                <a:gd name="connsiteX2" fmla="*/ 463550 w 463550"/>
                <a:gd name="connsiteY2" fmla="*/ 298450 h 298450"/>
                <a:gd name="connsiteX3" fmla="*/ 0 w 463550"/>
                <a:gd name="connsiteY3" fmla="*/ 298450 h 298450"/>
                <a:gd name="connsiteX4" fmla="*/ 0 w 463550"/>
                <a:gd name="connsiteY4" fmla="*/ 0 h 298450"/>
                <a:gd name="connsiteX0" fmla="*/ 0 w 977900"/>
                <a:gd name="connsiteY0" fmla="*/ 127000 h 298450"/>
                <a:gd name="connsiteX1" fmla="*/ 977900 w 977900"/>
                <a:gd name="connsiteY1" fmla="*/ 0 h 298450"/>
                <a:gd name="connsiteX2" fmla="*/ 977900 w 977900"/>
                <a:gd name="connsiteY2" fmla="*/ 298450 h 298450"/>
                <a:gd name="connsiteX3" fmla="*/ 514350 w 977900"/>
                <a:gd name="connsiteY3" fmla="*/ 298450 h 298450"/>
                <a:gd name="connsiteX4" fmla="*/ 0 w 977900"/>
                <a:gd name="connsiteY4" fmla="*/ 127000 h 298450"/>
                <a:gd name="connsiteX0" fmla="*/ 0 w 977900"/>
                <a:gd name="connsiteY0" fmla="*/ 314325 h 485775"/>
                <a:gd name="connsiteX1" fmla="*/ 755650 w 977900"/>
                <a:gd name="connsiteY1" fmla="*/ 0 h 485775"/>
                <a:gd name="connsiteX2" fmla="*/ 977900 w 977900"/>
                <a:gd name="connsiteY2" fmla="*/ 485775 h 485775"/>
                <a:gd name="connsiteX3" fmla="*/ 514350 w 977900"/>
                <a:gd name="connsiteY3" fmla="*/ 485775 h 485775"/>
                <a:gd name="connsiteX4" fmla="*/ 0 w 977900"/>
                <a:gd name="connsiteY4" fmla="*/ 314325 h 485775"/>
                <a:gd name="connsiteX0" fmla="*/ 0 w 1263650"/>
                <a:gd name="connsiteY0" fmla="*/ 314325 h 485775"/>
                <a:gd name="connsiteX1" fmla="*/ 755650 w 1263650"/>
                <a:gd name="connsiteY1" fmla="*/ 0 h 485775"/>
                <a:gd name="connsiteX2" fmla="*/ 1263650 w 1263650"/>
                <a:gd name="connsiteY2" fmla="*/ 177800 h 485775"/>
                <a:gd name="connsiteX3" fmla="*/ 514350 w 1263650"/>
                <a:gd name="connsiteY3" fmla="*/ 485775 h 485775"/>
                <a:gd name="connsiteX4" fmla="*/ 0 w 1263650"/>
                <a:gd name="connsiteY4" fmla="*/ 3143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650" h="485775">
                  <a:moveTo>
                    <a:pt x="0" y="314325"/>
                  </a:moveTo>
                  <a:lnTo>
                    <a:pt x="755650" y="0"/>
                  </a:lnTo>
                  <a:lnTo>
                    <a:pt x="1263650" y="177800"/>
                  </a:lnTo>
                  <a:lnTo>
                    <a:pt x="514350" y="48577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25">
              <a:extLst>
                <a:ext uri="{FF2B5EF4-FFF2-40B4-BE49-F238E27FC236}">
                  <a16:creationId xmlns:a16="http://schemas.microsoft.com/office/drawing/2014/main" xmlns="" id="{D90CC353-7C33-414F-BC86-BC326E0C9A8C}"/>
                </a:ext>
              </a:extLst>
            </p:cNvPr>
            <p:cNvSpPr/>
            <p:nvPr/>
          </p:nvSpPr>
          <p:spPr>
            <a:xfrm>
              <a:off x="1915180" y="4356100"/>
              <a:ext cx="755790" cy="809625"/>
            </a:xfrm>
            <a:custGeom>
              <a:avLst/>
              <a:gdLst>
                <a:gd name="connsiteX0" fmla="*/ 0 w 463550"/>
                <a:gd name="connsiteY0" fmla="*/ 0 h 346075"/>
                <a:gd name="connsiteX1" fmla="*/ 463550 w 463550"/>
                <a:gd name="connsiteY1" fmla="*/ 0 h 346075"/>
                <a:gd name="connsiteX2" fmla="*/ 463550 w 463550"/>
                <a:gd name="connsiteY2" fmla="*/ 346075 h 346075"/>
                <a:gd name="connsiteX3" fmla="*/ 0 w 463550"/>
                <a:gd name="connsiteY3" fmla="*/ 346075 h 346075"/>
                <a:gd name="connsiteX4" fmla="*/ 0 w 463550"/>
                <a:gd name="connsiteY4" fmla="*/ 0 h 346075"/>
                <a:gd name="connsiteX0" fmla="*/ 0 w 463550"/>
                <a:gd name="connsiteY0" fmla="*/ 177800 h 523875"/>
                <a:gd name="connsiteX1" fmla="*/ 450850 w 463550"/>
                <a:gd name="connsiteY1" fmla="*/ 0 h 523875"/>
                <a:gd name="connsiteX2" fmla="*/ 463550 w 463550"/>
                <a:gd name="connsiteY2" fmla="*/ 523875 h 523875"/>
                <a:gd name="connsiteX3" fmla="*/ 0 w 463550"/>
                <a:gd name="connsiteY3" fmla="*/ 523875 h 523875"/>
                <a:gd name="connsiteX4" fmla="*/ 0 w 463550"/>
                <a:gd name="connsiteY4" fmla="*/ 177800 h 523875"/>
                <a:gd name="connsiteX0" fmla="*/ 3175 w 466725"/>
                <a:gd name="connsiteY0" fmla="*/ 177800 h 676275"/>
                <a:gd name="connsiteX1" fmla="*/ 454025 w 466725"/>
                <a:gd name="connsiteY1" fmla="*/ 0 h 676275"/>
                <a:gd name="connsiteX2" fmla="*/ 466725 w 466725"/>
                <a:gd name="connsiteY2" fmla="*/ 523875 h 676275"/>
                <a:gd name="connsiteX3" fmla="*/ 0 w 466725"/>
                <a:gd name="connsiteY3" fmla="*/ 676275 h 676275"/>
                <a:gd name="connsiteX4" fmla="*/ 3175 w 466725"/>
                <a:gd name="connsiteY4" fmla="*/ 177800 h 676275"/>
                <a:gd name="connsiteX0" fmla="*/ 3175 w 749300"/>
                <a:gd name="connsiteY0" fmla="*/ 177800 h 676275"/>
                <a:gd name="connsiteX1" fmla="*/ 454025 w 749300"/>
                <a:gd name="connsiteY1" fmla="*/ 0 h 676275"/>
                <a:gd name="connsiteX2" fmla="*/ 749300 w 749300"/>
                <a:gd name="connsiteY2" fmla="*/ 381000 h 676275"/>
                <a:gd name="connsiteX3" fmla="*/ 0 w 749300"/>
                <a:gd name="connsiteY3" fmla="*/ 676275 h 676275"/>
                <a:gd name="connsiteX4" fmla="*/ 3175 w 749300"/>
                <a:gd name="connsiteY4" fmla="*/ 177800 h 676275"/>
                <a:gd name="connsiteX0" fmla="*/ 3175 w 752475"/>
                <a:gd name="connsiteY0" fmla="*/ 311150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3175 w 752475"/>
                <a:gd name="connsiteY4" fmla="*/ 311150 h 809625"/>
                <a:gd name="connsiteX0" fmla="*/ 140 w 755790"/>
                <a:gd name="connsiteY0" fmla="*/ 3206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20675 h 809625"/>
                <a:gd name="connsiteX0" fmla="*/ 140 w 755790"/>
                <a:gd name="connsiteY0" fmla="*/ 3079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0797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790" h="809625">
                  <a:moveTo>
                    <a:pt x="140" y="307975"/>
                  </a:moveTo>
                  <a:lnTo>
                    <a:pt x="755790" y="0"/>
                  </a:lnTo>
                  <a:cubicBezTo>
                    <a:pt x="754732" y="171450"/>
                    <a:pt x="753673" y="342900"/>
                    <a:pt x="752615" y="514350"/>
                  </a:cubicBezTo>
                  <a:lnTo>
                    <a:pt x="3315" y="809625"/>
                  </a:lnTo>
                  <a:cubicBezTo>
                    <a:pt x="4373" y="643467"/>
                    <a:pt x="-918" y="474133"/>
                    <a:pt x="140" y="307975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10">
              <a:extLst>
                <a:ext uri="{FF2B5EF4-FFF2-40B4-BE49-F238E27FC236}">
                  <a16:creationId xmlns:a16="http://schemas.microsoft.com/office/drawing/2014/main" xmlns="" id="{A8167659-50B6-4A9F-A899-0AF1E279CD26}"/>
                </a:ext>
              </a:extLst>
            </p:cNvPr>
            <p:cNvSpPr/>
            <p:nvPr/>
          </p:nvSpPr>
          <p:spPr>
            <a:xfrm>
              <a:off x="1910558" y="4856956"/>
              <a:ext cx="1263650" cy="485775"/>
            </a:xfrm>
            <a:custGeom>
              <a:avLst/>
              <a:gdLst>
                <a:gd name="connsiteX0" fmla="*/ 0 w 463550"/>
                <a:gd name="connsiteY0" fmla="*/ 0 h 298450"/>
                <a:gd name="connsiteX1" fmla="*/ 463550 w 463550"/>
                <a:gd name="connsiteY1" fmla="*/ 0 h 298450"/>
                <a:gd name="connsiteX2" fmla="*/ 463550 w 463550"/>
                <a:gd name="connsiteY2" fmla="*/ 298450 h 298450"/>
                <a:gd name="connsiteX3" fmla="*/ 0 w 463550"/>
                <a:gd name="connsiteY3" fmla="*/ 298450 h 298450"/>
                <a:gd name="connsiteX4" fmla="*/ 0 w 463550"/>
                <a:gd name="connsiteY4" fmla="*/ 0 h 298450"/>
                <a:gd name="connsiteX0" fmla="*/ 0 w 977900"/>
                <a:gd name="connsiteY0" fmla="*/ 127000 h 298450"/>
                <a:gd name="connsiteX1" fmla="*/ 977900 w 977900"/>
                <a:gd name="connsiteY1" fmla="*/ 0 h 298450"/>
                <a:gd name="connsiteX2" fmla="*/ 977900 w 977900"/>
                <a:gd name="connsiteY2" fmla="*/ 298450 h 298450"/>
                <a:gd name="connsiteX3" fmla="*/ 514350 w 977900"/>
                <a:gd name="connsiteY3" fmla="*/ 298450 h 298450"/>
                <a:gd name="connsiteX4" fmla="*/ 0 w 977900"/>
                <a:gd name="connsiteY4" fmla="*/ 127000 h 298450"/>
                <a:gd name="connsiteX0" fmla="*/ 0 w 977900"/>
                <a:gd name="connsiteY0" fmla="*/ 314325 h 485775"/>
                <a:gd name="connsiteX1" fmla="*/ 755650 w 977900"/>
                <a:gd name="connsiteY1" fmla="*/ 0 h 485775"/>
                <a:gd name="connsiteX2" fmla="*/ 977900 w 977900"/>
                <a:gd name="connsiteY2" fmla="*/ 485775 h 485775"/>
                <a:gd name="connsiteX3" fmla="*/ 514350 w 977900"/>
                <a:gd name="connsiteY3" fmla="*/ 485775 h 485775"/>
                <a:gd name="connsiteX4" fmla="*/ 0 w 977900"/>
                <a:gd name="connsiteY4" fmla="*/ 314325 h 485775"/>
                <a:gd name="connsiteX0" fmla="*/ 0 w 1263650"/>
                <a:gd name="connsiteY0" fmla="*/ 314325 h 485775"/>
                <a:gd name="connsiteX1" fmla="*/ 755650 w 1263650"/>
                <a:gd name="connsiteY1" fmla="*/ 0 h 485775"/>
                <a:gd name="connsiteX2" fmla="*/ 1263650 w 1263650"/>
                <a:gd name="connsiteY2" fmla="*/ 177800 h 485775"/>
                <a:gd name="connsiteX3" fmla="*/ 514350 w 1263650"/>
                <a:gd name="connsiteY3" fmla="*/ 485775 h 485775"/>
                <a:gd name="connsiteX4" fmla="*/ 0 w 1263650"/>
                <a:gd name="connsiteY4" fmla="*/ 3143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650" h="485775">
                  <a:moveTo>
                    <a:pt x="0" y="314325"/>
                  </a:moveTo>
                  <a:lnTo>
                    <a:pt x="755650" y="0"/>
                  </a:lnTo>
                  <a:lnTo>
                    <a:pt x="1263650" y="177800"/>
                  </a:lnTo>
                  <a:lnTo>
                    <a:pt x="514350" y="48577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25">
              <a:extLst>
                <a:ext uri="{FF2B5EF4-FFF2-40B4-BE49-F238E27FC236}">
                  <a16:creationId xmlns:a16="http://schemas.microsoft.com/office/drawing/2014/main" xmlns="" id="{55BDEF92-D08F-4E36-85F8-67376FB683E1}"/>
                </a:ext>
              </a:extLst>
            </p:cNvPr>
            <p:cNvSpPr/>
            <p:nvPr/>
          </p:nvSpPr>
          <p:spPr>
            <a:xfrm>
              <a:off x="2421593" y="5037932"/>
              <a:ext cx="755790" cy="809625"/>
            </a:xfrm>
            <a:custGeom>
              <a:avLst/>
              <a:gdLst>
                <a:gd name="connsiteX0" fmla="*/ 0 w 463550"/>
                <a:gd name="connsiteY0" fmla="*/ 0 h 346075"/>
                <a:gd name="connsiteX1" fmla="*/ 463550 w 463550"/>
                <a:gd name="connsiteY1" fmla="*/ 0 h 346075"/>
                <a:gd name="connsiteX2" fmla="*/ 463550 w 463550"/>
                <a:gd name="connsiteY2" fmla="*/ 346075 h 346075"/>
                <a:gd name="connsiteX3" fmla="*/ 0 w 463550"/>
                <a:gd name="connsiteY3" fmla="*/ 346075 h 346075"/>
                <a:gd name="connsiteX4" fmla="*/ 0 w 463550"/>
                <a:gd name="connsiteY4" fmla="*/ 0 h 346075"/>
                <a:gd name="connsiteX0" fmla="*/ 0 w 463550"/>
                <a:gd name="connsiteY0" fmla="*/ 177800 h 523875"/>
                <a:gd name="connsiteX1" fmla="*/ 450850 w 463550"/>
                <a:gd name="connsiteY1" fmla="*/ 0 h 523875"/>
                <a:gd name="connsiteX2" fmla="*/ 463550 w 463550"/>
                <a:gd name="connsiteY2" fmla="*/ 523875 h 523875"/>
                <a:gd name="connsiteX3" fmla="*/ 0 w 463550"/>
                <a:gd name="connsiteY3" fmla="*/ 523875 h 523875"/>
                <a:gd name="connsiteX4" fmla="*/ 0 w 463550"/>
                <a:gd name="connsiteY4" fmla="*/ 177800 h 523875"/>
                <a:gd name="connsiteX0" fmla="*/ 3175 w 466725"/>
                <a:gd name="connsiteY0" fmla="*/ 177800 h 676275"/>
                <a:gd name="connsiteX1" fmla="*/ 454025 w 466725"/>
                <a:gd name="connsiteY1" fmla="*/ 0 h 676275"/>
                <a:gd name="connsiteX2" fmla="*/ 466725 w 466725"/>
                <a:gd name="connsiteY2" fmla="*/ 523875 h 676275"/>
                <a:gd name="connsiteX3" fmla="*/ 0 w 466725"/>
                <a:gd name="connsiteY3" fmla="*/ 676275 h 676275"/>
                <a:gd name="connsiteX4" fmla="*/ 3175 w 466725"/>
                <a:gd name="connsiteY4" fmla="*/ 177800 h 676275"/>
                <a:gd name="connsiteX0" fmla="*/ 3175 w 749300"/>
                <a:gd name="connsiteY0" fmla="*/ 177800 h 676275"/>
                <a:gd name="connsiteX1" fmla="*/ 454025 w 749300"/>
                <a:gd name="connsiteY1" fmla="*/ 0 h 676275"/>
                <a:gd name="connsiteX2" fmla="*/ 749300 w 749300"/>
                <a:gd name="connsiteY2" fmla="*/ 381000 h 676275"/>
                <a:gd name="connsiteX3" fmla="*/ 0 w 749300"/>
                <a:gd name="connsiteY3" fmla="*/ 676275 h 676275"/>
                <a:gd name="connsiteX4" fmla="*/ 3175 w 749300"/>
                <a:gd name="connsiteY4" fmla="*/ 177800 h 676275"/>
                <a:gd name="connsiteX0" fmla="*/ 3175 w 752475"/>
                <a:gd name="connsiteY0" fmla="*/ 311150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3175 w 752475"/>
                <a:gd name="connsiteY4" fmla="*/ 311150 h 809625"/>
                <a:gd name="connsiteX0" fmla="*/ 140 w 755790"/>
                <a:gd name="connsiteY0" fmla="*/ 3206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20675 h 809625"/>
                <a:gd name="connsiteX0" fmla="*/ 140 w 755790"/>
                <a:gd name="connsiteY0" fmla="*/ 3079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0797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790" h="809625">
                  <a:moveTo>
                    <a:pt x="140" y="307975"/>
                  </a:moveTo>
                  <a:lnTo>
                    <a:pt x="755790" y="0"/>
                  </a:lnTo>
                  <a:cubicBezTo>
                    <a:pt x="754732" y="171450"/>
                    <a:pt x="753673" y="342900"/>
                    <a:pt x="752615" y="514350"/>
                  </a:cubicBezTo>
                  <a:lnTo>
                    <a:pt x="3315" y="809625"/>
                  </a:lnTo>
                  <a:cubicBezTo>
                    <a:pt x="4373" y="643467"/>
                    <a:pt x="-918" y="474133"/>
                    <a:pt x="140" y="307975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0">
              <a:extLst>
                <a:ext uri="{FF2B5EF4-FFF2-40B4-BE49-F238E27FC236}">
                  <a16:creationId xmlns:a16="http://schemas.microsoft.com/office/drawing/2014/main" xmlns="" id="{B3CE4F08-B526-4B59-B977-2DDCBC5E4AE0}"/>
                </a:ext>
              </a:extLst>
            </p:cNvPr>
            <p:cNvSpPr/>
            <p:nvPr/>
          </p:nvSpPr>
          <p:spPr>
            <a:xfrm>
              <a:off x="2415383" y="5535613"/>
              <a:ext cx="1263650" cy="485775"/>
            </a:xfrm>
            <a:custGeom>
              <a:avLst/>
              <a:gdLst>
                <a:gd name="connsiteX0" fmla="*/ 0 w 463550"/>
                <a:gd name="connsiteY0" fmla="*/ 0 h 298450"/>
                <a:gd name="connsiteX1" fmla="*/ 463550 w 463550"/>
                <a:gd name="connsiteY1" fmla="*/ 0 h 298450"/>
                <a:gd name="connsiteX2" fmla="*/ 463550 w 463550"/>
                <a:gd name="connsiteY2" fmla="*/ 298450 h 298450"/>
                <a:gd name="connsiteX3" fmla="*/ 0 w 463550"/>
                <a:gd name="connsiteY3" fmla="*/ 298450 h 298450"/>
                <a:gd name="connsiteX4" fmla="*/ 0 w 463550"/>
                <a:gd name="connsiteY4" fmla="*/ 0 h 298450"/>
                <a:gd name="connsiteX0" fmla="*/ 0 w 977900"/>
                <a:gd name="connsiteY0" fmla="*/ 127000 h 298450"/>
                <a:gd name="connsiteX1" fmla="*/ 977900 w 977900"/>
                <a:gd name="connsiteY1" fmla="*/ 0 h 298450"/>
                <a:gd name="connsiteX2" fmla="*/ 977900 w 977900"/>
                <a:gd name="connsiteY2" fmla="*/ 298450 h 298450"/>
                <a:gd name="connsiteX3" fmla="*/ 514350 w 977900"/>
                <a:gd name="connsiteY3" fmla="*/ 298450 h 298450"/>
                <a:gd name="connsiteX4" fmla="*/ 0 w 977900"/>
                <a:gd name="connsiteY4" fmla="*/ 127000 h 298450"/>
                <a:gd name="connsiteX0" fmla="*/ 0 w 977900"/>
                <a:gd name="connsiteY0" fmla="*/ 314325 h 485775"/>
                <a:gd name="connsiteX1" fmla="*/ 755650 w 977900"/>
                <a:gd name="connsiteY1" fmla="*/ 0 h 485775"/>
                <a:gd name="connsiteX2" fmla="*/ 977900 w 977900"/>
                <a:gd name="connsiteY2" fmla="*/ 485775 h 485775"/>
                <a:gd name="connsiteX3" fmla="*/ 514350 w 977900"/>
                <a:gd name="connsiteY3" fmla="*/ 485775 h 485775"/>
                <a:gd name="connsiteX4" fmla="*/ 0 w 977900"/>
                <a:gd name="connsiteY4" fmla="*/ 314325 h 485775"/>
                <a:gd name="connsiteX0" fmla="*/ 0 w 1263650"/>
                <a:gd name="connsiteY0" fmla="*/ 314325 h 485775"/>
                <a:gd name="connsiteX1" fmla="*/ 755650 w 1263650"/>
                <a:gd name="connsiteY1" fmla="*/ 0 h 485775"/>
                <a:gd name="connsiteX2" fmla="*/ 1263650 w 1263650"/>
                <a:gd name="connsiteY2" fmla="*/ 177800 h 485775"/>
                <a:gd name="connsiteX3" fmla="*/ 514350 w 1263650"/>
                <a:gd name="connsiteY3" fmla="*/ 485775 h 485775"/>
                <a:gd name="connsiteX4" fmla="*/ 0 w 1263650"/>
                <a:gd name="connsiteY4" fmla="*/ 3143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650" h="485775">
                  <a:moveTo>
                    <a:pt x="0" y="314325"/>
                  </a:moveTo>
                  <a:lnTo>
                    <a:pt x="755650" y="0"/>
                  </a:lnTo>
                  <a:lnTo>
                    <a:pt x="1263650" y="177800"/>
                  </a:lnTo>
                  <a:lnTo>
                    <a:pt x="514350" y="48577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25">
              <a:extLst>
                <a:ext uri="{FF2B5EF4-FFF2-40B4-BE49-F238E27FC236}">
                  <a16:creationId xmlns:a16="http://schemas.microsoft.com/office/drawing/2014/main" xmlns="" id="{7EE308BD-FD74-4979-9FAA-92755714C6FB}"/>
                </a:ext>
              </a:extLst>
            </p:cNvPr>
            <p:cNvSpPr/>
            <p:nvPr/>
          </p:nvSpPr>
          <p:spPr>
            <a:xfrm>
              <a:off x="2926418" y="5716589"/>
              <a:ext cx="755790" cy="842963"/>
            </a:xfrm>
            <a:custGeom>
              <a:avLst/>
              <a:gdLst>
                <a:gd name="connsiteX0" fmla="*/ 0 w 463550"/>
                <a:gd name="connsiteY0" fmla="*/ 0 h 346075"/>
                <a:gd name="connsiteX1" fmla="*/ 463550 w 463550"/>
                <a:gd name="connsiteY1" fmla="*/ 0 h 346075"/>
                <a:gd name="connsiteX2" fmla="*/ 463550 w 463550"/>
                <a:gd name="connsiteY2" fmla="*/ 346075 h 346075"/>
                <a:gd name="connsiteX3" fmla="*/ 0 w 463550"/>
                <a:gd name="connsiteY3" fmla="*/ 346075 h 346075"/>
                <a:gd name="connsiteX4" fmla="*/ 0 w 463550"/>
                <a:gd name="connsiteY4" fmla="*/ 0 h 346075"/>
                <a:gd name="connsiteX0" fmla="*/ 0 w 463550"/>
                <a:gd name="connsiteY0" fmla="*/ 177800 h 523875"/>
                <a:gd name="connsiteX1" fmla="*/ 450850 w 463550"/>
                <a:gd name="connsiteY1" fmla="*/ 0 h 523875"/>
                <a:gd name="connsiteX2" fmla="*/ 463550 w 463550"/>
                <a:gd name="connsiteY2" fmla="*/ 523875 h 523875"/>
                <a:gd name="connsiteX3" fmla="*/ 0 w 463550"/>
                <a:gd name="connsiteY3" fmla="*/ 523875 h 523875"/>
                <a:gd name="connsiteX4" fmla="*/ 0 w 463550"/>
                <a:gd name="connsiteY4" fmla="*/ 177800 h 523875"/>
                <a:gd name="connsiteX0" fmla="*/ 3175 w 466725"/>
                <a:gd name="connsiteY0" fmla="*/ 177800 h 676275"/>
                <a:gd name="connsiteX1" fmla="*/ 454025 w 466725"/>
                <a:gd name="connsiteY1" fmla="*/ 0 h 676275"/>
                <a:gd name="connsiteX2" fmla="*/ 466725 w 466725"/>
                <a:gd name="connsiteY2" fmla="*/ 523875 h 676275"/>
                <a:gd name="connsiteX3" fmla="*/ 0 w 466725"/>
                <a:gd name="connsiteY3" fmla="*/ 676275 h 676275"/>
                <a:gd name="connsiteX4" fmla="*/ 3175 w 466725"/>
                <a:gd name="connsiteY4" fmla="*/ 177800 h 676275"/>
                <a:gd name="connsiteX0" fmla="*/ 3175 w 749300"/>
                <a:gd name="connsiteY0" fmla="*/ 177800 h 676275"/>
                <a:gd name="connsiteX1" fmla="*/ 454025 w 749300"/>
                <a:gd name="connsiteY1" fmla="*/ 0 h 676275"/>
                <a:gd name="connsiteX2" fmla="*/ 749300 w 749300"/>
                <a:gd name="connsiteY2" fmla="*/ 381000 h 676275"/>
                <a:gd name="connsiteX3" fmla="*/ 0 w 749300"/>
                <a:gd name="connsiteY3" fmla="*/ 676275 h 676275"/>
                <a:gd name="connsiteX4" fmla="*/ 3175 w 749300"/>
                <a:gd name="connsiteY4" fmla="*/ 177800 h 676275"/>
                <a:gd name="connsiteX0" fmla="*/ 3175 w 752475"/>
                <a:gd name="connsiteY0" fmla="*/ 311150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3175 w 752475"/>
                <a:gd name="connsiteY4" fmla="*/ 311150 h 809625"/>
                <a:gd name="connsiteX0" fmla="*/ 140 w 755790"/>
                <a:gd name="connsiteY0" fmla="*/ 3206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20675 h 809625"/>
                <a:gd name="connsiteX0" fmla="*/ 140 w 755790"/>
                <a:gd name="connsiteY0" fmla="*/ 3079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07975 h 809625"/>
                <a:gd name="connsiteX0" fmla="*/ 140 w 755790"/>
                <a:gd name="connsiteY0" fmla="*/ 307975 h 842963"/>
                <a:gd name="connsiteX1" fmla="*/ 755790 w 755790"/>
                <a:gd name="connsiteY1" fmla="*/ 0 h 842963"/>
                <a:gd name="connsiteX2" fmla="*/ 752615 w 755790"/>
                <a:gd name="connsiteY2" fmla="*/ 514350 h 842963"/>
                <a:gd name="connsiteX3" fmla="*/ 3315 w 755790"/>
                <a:gd name="connsiteY3" fmla="*/ 842963 h 842963"/>
                <a:gd name="connsiteX4" fmla="*/ 140 w 755790"/>
                <a:gd name="connsiteY4" fmla="*/ 307975 h 842963"/>
                <a:gd name="connsiteX0" fmla="*/ 140 w 755790"/>
                <a:gd name="connsiteY0" fmla="*/ 307975 h 842963"/>
                <a:gd name="connsiteX1" fmla="*/ 755790 w 755790"/>
                <a:gd name="connsiteY1" fmla="*/ 0 h 842963"/>
                <a:gd name="connsiteX2" fmla="*/ 752615 w 755790"/>
                <a:gd name="connsiteY2" fmla="*/ 557212 h 842963"/>
                <a:gd name="connsiteX3" fmla="*/ 3315 w 755790"/>
                <a:gd name="connsiteY3" fmla="*/ 842963 h 842963"/>
                <a:gd name="connsiteX4" fmla="*/ 140 w 755790"/>
                <a:gd name="connsiteY4" fmla="*/ 307975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790" h="842963">
                  <a:moveTo>
                    <a:pt x="140" y="307975"/>
                  </a:moveTo>
                  <a:lnTo>
                    <a:pt x="755790" y="0"/>
                  </a:lnTo>
                  <a:cubicBezTo>
                    <a:pt x="754732" y="171450"/>
                    <a:pt x="753673" y="385762"/>
                    <a:pt x="752615" y="557212"/>
                  </a:cubicBezTo>
                  <a:lnTo>
                    <a:pt x="3315" y="842963"/>
                  </a:lnTo>
                  <a:cubicBezTo>
                    <a:pt x="4373" y="676805"/>
                    <a:pt x="-918" y="474133"/>
                    <a:pt x="140" y="307975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000CFB6D-4213-456B-A181-0A27C5AA1F4E}"/>
                </a:ext>
              </a:extLst>
            </p:cNvPr>
            <p:cNvSpPr/>
            <p:nvPr/>
          </p:nvSpPr>
          <p:spPr>
            <a:xfrm rot="5400000">
              <a:off x="-52390" y="3590928"/>
              <a:ext cx="3433765" cy="2538411"/>
            </a:xfrm>
            <a:custGeom>
              <a:avLst/>
              <a:gdLst>
                <a:gd name="connsiteX0" fmla="*/ 0 w 3438528"/>
                <a:gd name="connsiteY0" fmla="*/ 2538411 h 2538411"/>
                <a:gd name="connsiteX1" fmla="*/ 167537 w 3438528"/>
                <a:gd name="connsiteY1" fmla="*/ 2028824 h 2538411"/>
                <a:gd name="connsiteX2" fmla="*/ 677058 w 3438528"/>
                <a:gd name="connsiteY2" fmla="*/ 2028824 h 2538411"/>
                <a:gd name="connsiteX3" fmla="*/ 843812 w 3438528"/>
                <a:gd name="connsiteY3" fmla="*/ 1521617 h 2538411"/>
                <a:gd name="connsiteX4" fmla="*/ 1353335 w 3438528"/>
                <a:gd name="connsiteY4" fmla="*/ 1521617 h 2538411"/>
                <a:gd name="connsiteX5" fmla="*/ 1520089 w 3438528"/>
                <a:gd name="connsiteY5" fmla="*/ 1014413 h 2538411"/>
                <a:gd name="connsiteX6" fmla="*/ 2039135 w 3438528"/>
                <a:gd name="connsiteY6" fmla="*/ 1014413 h 2538411"/>
                <a:gd name="connsiteX7" fmla="*/ 2205890 w 3438528"/>
                <a:gd name="connsiteY7" fmla="*/ 507206 h 2538411"/>
                <a:gd name="connsiteX8" fmla="*/ 2715412 w 3438528"/>
                <a:gd name="connsiteY8" fmla="*/ 507206 h 2538411"/>
                <a:gd name="connsiteX9" fmla="*/ 2882166 w 3438528"/>
                <a:gd name="connsiteY9" fmla="*/ 0 h 2538411"/>
                <a:gd name="connsiteX10" fmla="*/ 3438528 w 3438528"/>
                <a:gd name="connsiteY10" fmla="*/ 0 h 2538411"/>
                <a:gd name="connsiteX11" fmla="*/ 3270991 w 3438528"/>
                <a:gd name="connsiteY11" fmla="*/ 509587 h 2538411"/>
                <a:gd name="connsiteX12" fmla="*/ 3266295 w 3438528"/>
                <a:gd name="connsiteY12" fmla="*/ 509587 h 2538411"/>
                <a:gd name="connsiteX13" fmla="*/ 3099541 w 3438528"/>
                <a:gd name="connsiteY13" fmla="*/ 1016793 h 2538411"/>
                <a:gd name="connsiteX14" fmla="*/ 3094843 w 3438528"/>
                <a:gd name="connsiteY14" fmla="*/ 1016793 h 2538411"/>
                <a:gd name="connsiteX15" fmla="*/ 2928088 w 3438528"/>
                <a:gd name="connsiteY15" fmla="*/ 1524000 h 2538411"/>
                <a:gd name="connsiteX16" fmla="*/ 2923392 w 3438528"/>
                <a:gd name="connsiteY16" fmla="*/ 1524000 h 2538411"/>
                <a:gd name="connsiteX17" fmla="*/ 2756639 w 3438528"/>
                <a:gd name="connsiteY17" fmla="*/ 2031205 h 2538411"/>
                <a:gd name="connsiteX18" fmla="*/ 2751943 w 3438528"/>
                <a:gd name="connsiteY18" fmla="*/ 2031205 h 2538411"/>
                <a:gd name="connsiteX19" fmla="*/ 2585188 w 3438528"/>
                <a:gd name="connsiteY19" fmla="*/ 2538411 h 253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38528" h="2538411">
                  <a:moveTo>
                    <a:pt x="0" y="2538411"/>
                  </a:moveTo>
                  <a:lnTo>
                    <a:pt x="167537" y="2028824"/>
                  </a:lnTo>
                  <a:lnTo>
                    <a:pt x="677058" y="2028824"/>
                  </a:lnTo>
                  <a:lnTo>
                    <a:pt x="843812" y="1521617"/>
                  </a:lnTo>
                  <a:lnTo>
                    <a:pt x="1353335" y="1521617"/>
                  </a:lnTo>
                  <a:lnTo>
                    <a:pt x="1520089" y="1014413"/>
                  </a:lnTo>
                  <a:lnTo>
                    <a:pt x="2039135" y="1014413"/>
                  </a:lnTo>
                  <a:lnTo>
                    <a:pt x="2205890" y="507206"/>
                  </a:lnTo>
                  <a:lnTo>
                    <a:pt x="2715412" y="507206"/>
                  </a:lnTo>
                  <a:lnTo>
                    <a:pt x="2882166" y="0"/>
                  </a:lnTo>
                  <a:lnTo>
                    <a:pt x="3438528" y="0"/>
                  </a:lnTo>
                  <a:lnTo>
                    <a:pt x="3270991" y="509587"/>
                  </a:lnTo>
                  <a:lnTo>
                    <a:pt x="3266295" y="509587"/>
                  </a:lnTo>
                  <a:lnTo>
                    <a:pt x="3099541" y="1016793"/>
                  </a:lnTo>
                  <a:lnTo>
                    <a:pt x="3094843" y="1016793"/>
                  </a:lnTo>
                  <a:lnTo>
                    <a:pt x="2928088" y="1524000"/>
                  </a:lnTo>
                  <a:lnTo>
                    <a:pt x="2923392" y="1524000"/>
                  </a:lnTo>
                  <a:lnTo>
                    <a:pt x="2756639" y="2031205"/>
                  </a:lnTo>
                  <a:lnTo>
                    <a:pt x="2751943" y="2031205"/>
                  </a:lnTo>
                  <a:lnTo>
                    <a:pt x="2585188" y="25384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10">
              <a:extLst>
                <a:ext uri="{FF2B5EF4-FFF2-40B4-BE49-F238E27FC236}">
                  <a16:creationId xmlns:a16="http://schemas.microsoft.com/office/drawing/2014/main" xmlns="" id="{89C5E4D0-17C9-4038-9FE5-CB6B4D296C39}"/>
                </a:ext>
              </a:extLst>
            </p:cNvPr>
            <p:cNvSpPr/>
            <p:nvPr/>
          </p:nvSpPr>
          <p:spPr>
            <a:xfrm>
              <a:off x="614364" y="2862263"/>
              <a:ext cx="903288" cy="354807"/>
            </a:xfrm>
            <a:custGeom>
              <a:avLst/>
              <a:gdLst>
                <a:gd name="connsiteX0" fmla="*/ 0 w 463550"/>
                <a:gd name="connsiteY0" fmla="*/ 0 h 298450"/>
                <a:gd name="connsiteX1" fmla="*/ 463550 w 463550"/>
                <a:gd name="connsiteY1" fmla="*/ 0 h 298450"/>
                <a:gd name="connsiteX2" fmla="*/ 463550 w 463550"/>
                <a:gd name="connsiteY2" fmla="*/ 298450 h 298450"/>
                <a:gd name="connsiteX3" fmla="*/ 0 w 463550"/>
                <a:gd name="connsiteY3" fmla="*/ 298450 h 298450"/>
                <a:gd name="connsiteX4" fmla="*/ 0 w 463550"/>
                <a:gd name="connsiteY4" fmla="*/ 0 h 298450"/>
                <a:gd name="connsiteX0" fmla="*/ 0 w 977900"/>
                <a:gd name="connsiteY0" fmla="*/ 127000 h 298450"/>
                <a:gd name="connsiteX1" fmla="*/ 977900 w 977900"/>
                <a:gd name="connsiteY1" fmla="*/ 0 h 298450"/>
                <a:gd name="connsiteX2" fmla="*/ 977900 w 977900"/>
                <a:gd name="connsiteY2" fmla="*/ 298450 h 298450"/>
                <a:gd name="connsiteX3" fmla="*/ 514350 w 977900"/>
                <a:gd name="connsiteY3" fmla="*/ 298450 h 298450"/>
                <a:gd name="connsiteX4" fmla="*/ 0 w 977900"/>
                <a:gd name="connsiteY4" fmla="*/ 127000 h 298450"/>
                <a:gd name="connsiteX0" fmla="*/ 0 w 977900"/>
                <a:gd name="connsiteY0" fmla="*/ 314325 h 485775"/>
                <a:gd name="connsiteX1" fmla="*/ 755650 w 977900"/>
                <a:gd name="connsiteY1" fmla="*/ 0 h 485775"/>
                <a:gd name="connsiteX2" fmla="*/ 977900 w 977900"/>
                <a:gd name="connsiteY2" fmla="*/ 485775 h 485775"/>
                <a:gd name="connsiteX3" fmla="*/ 514350 w 977900"/>
                <a:gd name="connsiteY3" fmla="*/ 485775 h 485775"/>
                <a:gd name="connsiteX4" fmla="*/ 0 w 977900"/>
                <a:gd name="connsiteY4" fmla="*/ 314325 h 485775"/>
                <a:gd name="connsiteX0" fmla="*/ 0 w 1263650"/>
                <a:gd name="connsiteY0" fmla="*/ 314325 h 485775"/>
                <a:gd name="connsiteX1" fmla="*/ 755650 w 1263650"/>
                <a:gd name="connsiteY1" fmla="*/ 0 h 485775"/>
                <a:gd name="connsiteX2" fmla="*/ 1263650 w 1263650"/>
                <a:gd name="connsiteY2" fmla="*/ 177800 h 485775"/>
                <a:gd name="connsiteX3" fmla="*/ 514350 w 1263650"/>
                <a:gd name="connsiteY3" fmla="*/ 485775 h 485775"/>
                <a:gd name="connsiteX4" fmla="*/ 0 w 1263650"/>
                <a:gd name="connsiteY4" fmla="*/ 314325 h 485775"/>
                <a:gd name="connsiteX0" fmla="*/ 0 w 1057275"/>
                <a:gd name="connsiteY0" fmla="*/ 228600 h 485775"/>
                <a:gd name="connsiteX1" fmla="*/ 549275 w 1057275"/>
                <a:gd name="connsiteY1" fmla="*/ 0 h 485775"/>
                <a:gd name="connsiteX2" fmla="*/ 1057275 w 1057275"/>
                <a:gd name="connsiteY2" fmla="*/ 177800 h 485775"/>
                <a:gd name="connsiteX3" fmla="*/ 307975 w 1057275"/>
                <a:gd name="connsiteY3" fmla="*/ 485775 h 485775"/>
                <a:gd name="connsiteX4" fmla="*/ 0 w 1057275"/>
                <a:gd name="connsiteY4" fmla="*/ 228600 h 485775"/>
                <a:gd name="connsiteX0" fmla="*/ 0 w 1057275"/>
                <a:gd name="connsiteY0" fmla="*/ 228600 h 425450"/>
                <a:gd name="connsiteX1" fmla="*/ 549275 w 1057275"/>
                <a:gd name="connsiteY1" fmla="*/ 0 h 425450"/>
                <a:gd name="connsiteX2" fmla="*/ 1057275 w 1057275"/>
                <a:gd name="connsiteY2" fmla="*/ 177800 h 425450"/>
                <a:gd name="connsiteX3" fmla="*/ 454025 w 1057275"/>
                <a:gd name="connsiteY3" fmla="*/ 425450 h 425450"/>
                <a:gd name="connsiteX4" fmla="*/ 0 w 1057275"/>
                <a:gd name="connsiteY4" fmla="*/ 228600 h 425450"/>
                <a:gd name="connsiteX0" fmla="*/ 0 w 860425"/>
                <a:gd name="connsiteY0" fmla="*/ 228600 h 425450"/>
                <a:gd name="connsiteX1" fmla="*/ 549275 w 860425"/>
                <a:gd name="connsiteY1" fmla="*/ 0 h 425450"/>
                <a:gd name="connsiteX2" fmla="*/ 860425 w 860425"/>
                <a:gd name="connsiteY2" fmla="*/ 260350 h 425450"/>
                <a:gd name="connsiteX3" fmla="*/ 454025 w 860425"/>
                <a:gd name="connsiteY3" fmla="*/ 425450 h 425450"/>
                <a:gd name="connsiteX4" fmla="*/ 0 w 860425"/>
                <a:gd name="connsiteY4" fmla="*/ 228600 h 425450"/>
                <a:gd name="connsiteX0" fmla="*/ 0 w 860425"/>
                <a:gd name="connsiteY0" fmla="*/ 168275 h 365125"/>
                <a:gd name="connsiteX1" fmla="*/ 393700 w 860425"/>
                <a:gd name="connsiteY1" fmla="*/ 0 h 365125"/>
                <a:gd name="connsiteX2" fmla="*/ 860425 w 860425"/>
                <a:gd name="connsiteY2" fmla="*/ 200025 h 365125"/>
                <a:gd name="connsiteX3" fmla="*/ 454025 w 860425"/>
                <a:gd name="connsiteY3" fmla="*/ 365125 h 365125"/>
                <a:gd name="connsiteX4" fmla="*/ 0 w 860425"/>
                <a:gd name="connsiteY4" fmla="*/ 168275 h 365125"/>
                <a:gd name="connsiteX0" fmla="*/ 0 w 917575"/>
                <a:gd name="connsiteY0" fmla="*/ 168275 h 365125"/>
                <a:gd name="connsiteX1" fmla="*/ 393700 w 917575"/>
                <a:gd name="connsiteY1" fmla="*/ 0 h 365125"/>
                <a:gd name="connsiteX2" fmla="*/ 917575 w 917575"/>
                <a:gd name="connsiteY2" fmla="*/ 180975 h 365125"/>
                <a:gd name="connsiteX3" fmla="*/ 454025 w 917575"/>
                <a:gd name="connsiteY3" fmla="*/ 365125 h 365125"/>
                <a:gd name="connsiteX4" fmla="*/ 0 w 917575"/>
                <a:gd name="connsiteY4" fmla="*/ 168275 h 365125"/>
                <a:gd name="connsiteX0" fmla="*/ 0 w 917575"/>
                <a:gd name="connsiteY0" fmla="*/ 174625 h 371475"/>
                <a:gd name="connsiteX1" fmla="*/ 412750 w 917575"/>
                <a:gd name="connsiteY1" fmla="*/ 0 h 371475"/>
                <a:gd name="connsiteX2" fmla="*/ 917575 w 917575"/>
                <a:gd name="connsiteY2" fmla="*/ 187325 h 371475"/>
                <a:gd name="connsiteX3" fmla="*/ 454025 w 917575"/>
                <a:gd name="connsiteY3" fmla="*/ 371475 h 371475"/>
                <a:gd name="connsiteX4" fmla="*/ 0 w 917575"/>
                <a:gd name="connsiteY4" fmla="*/ 174625 h 371475"/>
                <a:gd name="connsiteX0" fmla="*/ 0 w 917575"/>
                <a:gd name="connsiteY0" fmla="*/ 174625 h 352425"/>
                <a:gd name="connsiteX1" fmla="*/ 412750 w 917575"/>
                <a:gd name="connsiteY1" fmla="*/ 0 h 352425"/>
                <a:gd name="connsiteX2" fmla="*/ 917575 w 917575"/>
                <a:gd name="connsiteY2" fmla="*/ 187325 h 352425"/>
                <a:gd name="connsiteX3" fmla="*/ 501650 w 917575"/>
                <a:gd name="connsiteY3" fmla="*/ 352425 h 352425"/>
                <a:gd name="connsiteX4" fmla="*/ 0 w 917575"/>
                <a:gd name="connsiteY4" fmla="*/ 174625 h 352425"/>
                <a:gd name="connsiteX0" fmla="*/ 0 w 927100"/>
                <a:gd name="connsiteY0" fmla="*/ 174625 h 352425"/>
                <a:gd name="connsiteX1" fmla="*/ 412750 w 927100"/>
                <a:gd name="connsiteY1" fmla="*/ 0 h 352425"/>
                <a:gd name="connsiteX2" fmla="*/ 927100 w 927100"/>
                <a:gd name="connsiteY2" fmla="*/ 190500 h 352425"/>
                <a:gd name="connsiteX3" fmla="*/ 501650 w 927100"/>
                <a:gd name="connsiteY3" fmla="*/ 352425 h 352425"/>
                <a:gd name="connsiteX4" fmla="*/ 0 w 927100"/>
                <a:gd name="connsiteY4" fmla="*/ 174625 h 352425"/>
                <a:gd name="connsiteX0" fmla="*/ 0 w 903288"/>
                <a:gd name="connsiteY0" fmla="*/ 174625 h 352425"/>
                <a:gd name="connsiteX1" fmla="*/ 412750 w 903288"/>
                <a:gd name="connsiteY1" fmla="*/ 0 h 352425"/>
                <a:gd name="connsiteX2" fmla="*/ 903288 w 903288"/>
                <a:gd name="connsiteY2" fmla="*/ 185737 h 352425"/>
                <a:gd name="connsiteX3" fmla="*/ 501650 w 903288"/>
                <a:gd name="connsiteY3" fmla="*/ 352425 h 352425"/>
                <a:gd name="connsiteX4" fmla="*/ 0 w 903288"/>
                <a:gd name="connsiteY4" fmla="*/ 174625 h 352425"/>
                <a:gd name="connsiteX0" fmla="*/ 0 w 903288"/>
                <a:gd name="connsiteY0" fmla="*/ 174625 h 354807"/>
                <a:gd name="connsiteX1" fmla="*/ 412750 w 903288"/>
                <a:gd name="connsiteY1" fmla="*/ 0 h 354807"/>
                <a:gd name="connsiteX2" fmla="*/ 903288 w 903288"/>
                <a:gd name="connsiteY2" fmla="*/ 185737 h 354807"/>
                <a:gd name="connsiteX3" fmla="*/ 492125 w 903288"/>
                <a:gd name="connsiteY3" fmla="*/ 354807 h 354807"/>
                <a:gd name="connsiteX4" fmla="*/ 0 w 903288"/>
                <a:gd name="connsiteY4" fmla="*/ 174625 h 35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288" h="354807">
                  <a:moveTo>
                    <a:pt x="0" y="174625"/>
                  </a:moveTo>
                  <a:lnTo>
                    <a:pt x="412750" y="0"/>
                  </a:lnTo>
                  <a:lnTo>
                    <a:pt x="903288" y="185737"/>
                  </a:lnTo>
                  <a:lnTo>
                    <a:pt x="492125" y="354807"/>
                  </a:lnTo>
                  <a:lnTo>
                    <a:pt x="0" y="174625"/>
                  </a:lnTo>
                  <a:close/>
                </a:path>
              </a:pathLst>
            </a:custGeom>
            <a:solidFill>
              <a:srgbClr val="347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25">
              <a:extLst>
                <a:ext uri="{FF2B5EF4-FFF2-40B4-BE49-F238E27FC236}">
                  <a16:creationId xmlns:a16="http://schemas.microsoft.com/office/drawing/2014/main" xmlns="" id="{50F47357-FD7C-4BF3-855F-1852E0E51645}"/>
                </a:ext>
              </a:extLst>
            </p:cNvPr>
            <p:cNvSpPr/>
            <p:nvPr/>
          </p:nvSpPr>
          <p:spPr>
            <a:xfrm>
              <a:off x="1109431" y="3046413"/>
              <a:ext cx="405840" cy="673895"/>
            </a:xfrm>
            <a:custGeom>
              <a:avLst/>
              <a:gdLst>
                <a:gd name="connsiteX0" fmla="*/ 0 w 463550"/>
                <a:gd name="connsiteY0" fmla="*/ 0 h 346075"/>
                <a:gd name="connsiteX1" fmla="*/ 463550 w 463550"/>
                <a:gd name="connsiteY1" fmla="*/ 0 h 346075"/>
                <a:gd name="connsiteX2" fmla="*/ 463550 w 463550"/>
                <a:gd name="connsiteY2" fmla="*/ 346075 h 346075"/>
                <a:gd name="connsiteX3" fmla="*/ 0 w 463550"/>
                <a:gd name="connsiteY3" fmla="*/ 346075 h 346075"/>
                <a:gd name="connsiteX4" fmla="*/ 0 w 463550"/>
                <a:gd name="connsiteY4" fmla="*/ 0 h 346075"/>
                <a:gd name="connsiteX0" fmla="*/ 0 w 463550"/>
                <a:gd name="connsiteY0" fmla="*/ 177800 h 523875"/>
                <a:gd name="connsiteX1" fmla="*/ 450850 w 463550"/>
                <a:gd name="connsiteY1" fmla="*/ 0 h 523875"/>
                <a:gd name="connsiteX2" fmla="*/ 463550 w 463550"/>
                <a:gd name="connsiteY2" fmla="*/ 523875 h 523875"/>
                <a:gd name="connsiteX3" fmla="*/ 0 w 463550"/>
                <a:gd name="connsiteY3" fmla="*/ 523875 h 523875"/>
                <a:gd name="connsiteX4" fmla="*/ 0 w 463550"/>
                <a:gd name="connsiteY4" fmla="*/ 177800 h 523875"/>
                <a:gd name="connsiteX0" fmla="*/ 3175 w 466725"/>
                <a:gd name="connsiteY0" fmla="*/ 177800 h 676275"/>
                <a:gd name="connsiteX1" fmla="*/ 454025 w 466725"/>
                <a:gd name="connsiteY1" fmla="*/ 0 h 676275"/>
                <a:gd name="connsiteX2" fmla="*/ 466725 w 466725"/>
                <a:gd name="connsiteY2" fmla="*/ 523875 h 676275"/>
                <a:gd name="connsiteX3" fmla="*/ 0 w 466725"/>
                <a:gd name="connsiteY3" fmla="*/ 676275 h 676275"/>
                <a:gd name="connsiteX4" fmla="*/ 3175 w 466725"/>
                <a:gd name="connsiteY4" fmla="*/ 177800 h 676275"/>
                <a:gd name="connsiteX0" fmla="*/ 3175 w 749300"/>
                <a:gd name="connsiteY0" fmla="*/ 177800 h 676275"/>
                <a:gd name="connsiteX1" fmla="*/ 454025 w 749300"/>
                <a:gd name="connsiteY1" fmla="*/ 0 h 676275"/>
                <a:gd name="connsiteX2" fmla="*/ 749300 w 749300"/>
                <a:gd name="connsiteY2" fmla="*/ 381000 h 676275"/>
                <a:gd name="connsiteX3" fmla="*/ 0 w 749300"/>
                <a:gd name="connsiteY3" fmla="*/ 676275 h 676275"/>
                <a:gd name="connsiteX4" fmla="*/ 3175 w 749300"/>
                <a:gd name="connsiteY4" fmla="*/ 177800 h 676275"/>
                <a:gd name="connsiteX0" fmla="*/ 3175 w 752475"/>
                <a:gd name="connsiteY0" fmla="*/ 311150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3175 w 752475"/>
                <a:gd name="connsiteY4" fmla="*/ 311150 h 809625"/>
                <a:gd name="connsiteX0" fmla="*/ 140 w 755790"/>
                <a:gd name="connsiteY0" fmla="*/ 3206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20675 h 809625"/>
                <a:gd name="connsiteX0" fmla="*/ 140 w 755790"/>
                <a:gd name="connsiteY0" fmla="*/ 3079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07975 h 809625"/>
                <a:gd name="connsiteX0" fmla="*/ 187325 w 752475"/>
                <a:gd name="connsiteY0" fmla="*/ 236538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187325 w 752475"/>
                <a:gd name="connsiteY4" fmla="*/ 236538 h 809625"/>
                <a:gd name="connsiteX0" fmla="*/ 236 w 565386"/>
                <a:gd name="connsiteY0" fmla="*/ 236538 h 735807"/>
                <a:gd name="connsiteX1" fmla="*/ 565386 w 565386"/>
                <a:gd name="connsiteY1" fmla="*/ 0 h 735807"/>
                <a:gd name="connsiteX2" fmla="*/ 562211 w 565386"/>
                <a:gd name="connsiteY2" fmla="*/ 514350 h 735807"/>
                <a:gd name="connsiteX3" fmla="*/ 1030 w 565386"/>
                <a:gd name="connsiteY3" fmla="*/ 735807 h 735807"/>
                <a:gd name="connsiteX4" fmla="*/ 236 w 565386"/>
                <a:gd name="connsiteY4" fmla="*/ 236538 h 735807"/>
                <a:gd name="connsiteX0" fmla="*/ 236 w 562216"/>
                <a:gd name="connsiteY0" fmla="*/ 172245 h 671514"/>
                <a:gd name="connsiteX1" fmla="*/ 405842 w 562216"/>
                <a:gd name="connsiteY1" fmla="*/ 0 h 671514"/>
                <a:gd name="connsiteX2" fmla="*/ 562211 w 562216"/>
                <a:gd name="connsiteY2" fmla="*/ 450057 h 671514"/>
                <a:gd name="connsiteX3" fmla="*/ 1030 w 562216"/>
                <a:gd name="connsiteY3" fmla="*/ 671514 h 671514"/>
                <a:gd name="connsiteX4" fmla="*/ 236 w 562216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2667 w 405842"/>
                <a:gd name="connsiteY2" fmla="*/ 509589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2667 w 405842"/>
                <a:gd name="connsiteY2" fmla="*/ 507208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5048 w 405842"/>
                <a:gd name="connsiteY2" fmla="*/ 502446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3969 w 404812"/>
                <a:gd name="connsiteY0" fmla="*/ 165101 h 671514"/>
                <a:gd name="connsiteX1" fmla="*/ 404812 w 404812"/>
                <a:gd name="connsiteY1" fmla="*/ 0 h 671514"/>
                <a:gd name="connsiteX2" fmla="*/ 404018 w 404812"/>
                <a:gd name="connsiteY2" fmla="*/ 502446 h 671514"/>
                <a:gd name="connsiteX3" fmla="*/ 0 w 404812"/>
                <a:gd name="connsiteY3" fmla="*/ 671514 h 671514"/>
                <a:gd name="connsiteX4" fmla="*/ 3969 w 404812"/>
                <a:gd name="connsiteY4" fmla="*/ 165101 h 671514"/>
                <a:gd name="connsiteX0" fmla="*/ 235 w 405840"/>
                <a:gd name="connsiteY0" fmla="*/ 169864 h 671514"/>
                <a:gd name="connsiteX1" fmla="*/ 405840 w 405840"/>
                <a:gd name="connsiteY1" fmla="*/ 0 h 671514"/>
                <a:gd name="connsiteX2" fmla="*/ 405046 w 405840"/>
                <a:gd name="connsiteY2" fmla="*/ 502446 h 671514"/>
                <a:gd name="connsiteX3" fmla="*/ 1028 w 405840"/>
                <a:gd name="connsiteY3" fmla="*/ 671514 h 671514"/>
                <a:gd name="connsiteX4" fmla="*/ 235 w 405840"/>
                <a:gd name="connsiteY4" fmla="*/ 169864 h 671514"/>
                <a:gd name="connsiteX0" fmla="*/ 235 w 405840"/>
                <a:gd name="connsiteY0" fmla="*/ 160339 h 671514"/>
                <a:gd name="connsiteX1" fmla="*/ 405840 w 405840"/>
                <a:gd name="connsiteY1" fmla="*/ 0 h 671514"/>
                <a:gd name="connsiteX2" fmla="*/ 405046 w 405840"/>
                <a:gd name="connsiteY2" fmla="*/ 502446 h 671514"/>
                <a:gd name="connsiteX3" fmla="*/ 1028 w 405840"/>
                <a:gd name="connsiteY3" fmla="*/ 671514 h 671514"/>
                <a:gd name="connsiteX4" fmla="*/ 235 w 405840"/>
                <a:gd name="connsiteY4" fmla="*/ 160339 h 671514"/>
                <a:gd name="connsiteX0" fmla="*/ 235 w 405840"/>
                <a:gd name="connsiteY0" fmla="*/ 162720 h 673895"/>
                <a:gd name="connsiteX1" fmla="*/ 405840 w 405840"/>
                <a:gd name="connsiteY1" fmla="*/ 0 h 673895"/>
                <a:gd name="connsiteX2" fmla="*/ 405046 w 405840"/>
                <a:gd name="connsiteY2" fmla="*/ 504827 h 673895"/>
                <a:gd name="connsiteX3" fmla="*/ 1028 w 405840"/>
                <a:gd name="connsiteY3" fmla="*/ 673895 h 673895"/>
                <a:gd name="connsiteX4" fmla="*/ 235 w 405840"/>
                <a:gd name="connsiteY4" fmla="*/ 162720 h 67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40" h="673895">
                  <a:moveTo>
                    <a:pt x="235" y="162720"/>
                  </a:moveTo>
                  <a:lnTo>
                    <a:pt x="405840" y="0"/>
                  </a:lnTo>
                  <a:cubicBezTo>
                    <a:pt x="404782" y="171450"/>
                    <a:pt x="406104" y="333377"/>
                    <a:pt x="405046" y="504827"/>
                  </a:cubicBezTo>
                  <a:lnTo>
                    <a:pt x="1028" y="673895"/>
                  </a:lnTo>
                  <a:cubicBezTo>
                    <a:pt x="2086" y="507737"/>
                    <a:pt x="-823" y="328878"/>
                    <a:pt x="235" y="162720"/>
                  </a:cubicBezTo>
                  <a:close/>
                </a:path>
              </a:pathLst>
            </a:custGeom>
            <a:solidFill>
              <a:srgbClr val="256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10">
              <a:extLst>
                <a:ext uri="{FF2B5EF4-FFF2-40B4-BE49-F238E27FC236}">
                  <a16:creationId xmlns:a16="http://schemas.microsoft.com/office/drawing/2014/main" xmlns="" id="{FA835CCC-52AF-4895-AF08-E544E50D112D}"/>
                </a:ext>
              </a:extLst>
            </p:cNvPr>
            <p:cNvSpPr/>
            <p:nvPr/>
          </p:nvSpPr>
          <p:spPr>
            <a:xfrm>
              <a:off x="1109664" y="3548063"/>
              <a:ext cx="903288" cy="354807"/>
            </a:xfrm>
            <a:custGeom>
              <a:avLst/>
              <a:gdLst>
                <a:gd name="connsiteX0" fmla="*/ 0 w 463550"/>
                <a:gd name="connsiteY0" fmla="*/ 0 h 298450"/>
                <a:gd name="connsiteX1" fmla="*/ 463550 w 463550"/>
                <a:gd name="connsiteY1" fmla="*/ 0 h 298450"/>
                <a:gd name="connsiteX2" fmla="*/ 463550 w 463550"/>
                <a:gd name="connsiteY2" fmla="*/ 298450 h 298450"/>
                <a:gd name="connsiteX3" fmla="*/ 0 w 463550"/>
                <a:gd name="connsiteY3" fmla="*/ 298450 h 298450"/>
                <a:gd name="connsiteX4" fmla="*/ 0 w 463550"/>
                <a:gd name="connsiteY4" fmla="*/ 0 h 298450"/>
                <a:gd name="connsiteX0" fmla="*/ 0 w 977900"/>
                <a:gd name="connsiteY0" fmla="*/ 127000 h 298450"/>
                <a:gd name="connsiteX1" fmla="*/ 977900 w 977900"/>
                <a:gd name="connsiteY1" fmla="*/ 0 h 298450"/>
                <a:gd name="connsiteX2" fmla="*/ 977900 w 977900"/>
                <a:gd name="connsiteY2" fmla="*/ 298450 h 298450"/>
                <a:gd name="connsiteX3" fmla="*/ 514350 w 977900"/>
                <a:gd name="connsiteY3" fmla="*/ 298450 h 298450"/>
                <a:gd name="connsiteX4" fmla="*/ 0 w 977900"/>
                <a:gd name="connsiteY4" fmla="*/ 127000 h 298450"/>
                <a:gd name="connsiteX0" fmla="*/ 0 w 977900"/>
                <a:gd name="connsiteY0" fmla="*/ 314325 h 485775"/>
                <a:gd name="connsiteX1" fmla="*/ 755650 w 977900"/>
                <a:gd name="connsiteY1" fmla="*/ 0 h 485775"/>
                <a:gd name="connsiteX2" fmla="*/ 977900 w 977900"/>
                <a:gd name="connsiteY2" fmla="*/ 485775 h 485775"/>
                <a:gd name="connsiteX3" fmla="*/ 514350 w 977900"/>
                <a:gd name="connsiteY3" fmla="*/ 485775 h 485775"/>
                <a:gd name="connsiteX4" fmla="*/ 0 w 977900"/>
                <a:gd name="connsiteY4" fmla="*/ 314325 h 485775"/>
                <a:gd name="connsiteX0" fmla="*/ 0 w 1263650"/>
                <a:gd name="connsiteY0" fmla="*/ 314325 h 485775"/>
                <a:gd name="connsiteX1" fmla="*/ 755650 w 1263650"/>
                <a:gd name="connsiteY1" fmla="*/ 0 h 485775"/>
                <a:gd name="connsiteX2" fmla="*/ 1263650 w 1263650"/>
                <a:gd name="connsiteY2" fmla="*/ 177800 h 485775"/>
                <a:gd name="connsiteX3" fmla="*/ 514350 w 1263650"/>
                <a:gd name="connsiteY3" fmla="*/ 485775 h 485775"/>
                <a:gd name="connsiteX4" fmla="*/ 0 w 1263650"/>
                <a:gd name="connsiteY4" fmla="*/ 314325 h 485775"/>
                <a:gd name="connsiteX0" fmla="*/ 0 w 1057275"/>
                <a:gd name="connsiteY0" fmla="*/ 228600 h 485775"/>
                <a:gd name="connsiteX1" fmla="*/ 549275 w 1057275"/>
                <a:gd name="connsiteY1" fmla="*/ 0 h 485775"/>
                <a:gd name="connsiteX2" fmla="*/ 1057275 w 1057275"/>
                <a:gd name="connsiteY2" fmla="*/ 177800 h 485775"/>
                <a:gd name="connsiteX3" fmla="*/ 307975 w 1057275"/>
                <a:gd name="connsiteY3" fmla="*/ 485775 h 485775"/>
                <a:gd name="connsiteX4" fmla="*/ 0 w 1057275"/>
                <a:gd name="connsiteY4" fmla="*/ 228600 h 485775"/>
                <a:gd name="connsiteX0" fmla="*/ 0 w 1057275"/>
                <a:gd name="connsiteY0" fmla="*/ 228600 h 425450"/>
                <a:gd name="connsiteX1" fmla="*/ 549275 w 1057275"/>
                <a:gd name="connsiteY1" fmla="*/ 0 h 425450"/>
                <a:gd name="connsiteX2" fmla="*/ 1057275 w 1057275"/>
                <a:gd name="connsiteY2" fmla="*/ 177800 h 425450"/>
                <a:gd name="connsiteX3" fmla="*/ 454025 w 1057275"/>
                <a:gd name="connsiteY3" fmla="*/ 425450 h 425450"/>
                <a:gd name="connsiteX4" fmla="*/ 0 w 1057275"/>
                <a:gd name="connsiteY4" fmla="*/ 228600 h 425450"/>
                <a:gd name="connsiteX0" fmla="*/ 0 w 860425"/>
                <a:gd name="connsiteY0" fmla="*/ 228600 h 425450"/>
                <a:gd name="connsiteX1" fmla="*/ 549275 w 860425"/>
                <a:gd name="connsiteY1" fmla="*/ 0 h 425450"/>
                <a:gd name="connsiteX2" fmla="*/ 860425 w 860425"/>
                <a:gd name="connsiteY2" fmla="*/ 260350 h 425450"/>
                <a:gd name="connsiteX3" fmla="*/ 454025 w 860425"/>
                <a:gd name="connsiteY3" fmla="*/ 425450 h 425450"/>
                <a:gd name="connsiteX4" fmla="*/ 0 w 860425"/>
                <a:gd name="connsiteY4" fmla="*/ 228600 h 425450"/>
                <a:gd name="connsiteX0" fmla="*/ 0 w 860425"/>
                <a:gd name="connsiteY0" fmla="*/ 168275 h 365125"/>
                <a:gd name="connsiteX1" fmla="*/ 393700 w 860425"/>
                <a:gd name="connsiteY1" fmla="*/ 0 h 365125"/>
                <a:gd name="connsiteX2" fmla="*/ 860425 w 860425"/>
                <a:gd name="connsiteY2" fmla="*/ 200025 h 365125"/>
                <a:gd name="connsiteX3" fmla="*/ 454025 w 860425"/>
                <a:gd name="connsiteY3" fmla="*/ 365125 h 365125"/>
                <a:gd name="connsiteX4" fmla="*/ 0 w 860425"/>
                <a:gd name="connsiteY4" fmla="*/ 168275 h 365125"/>
                <a:gd name="connsiteX0" fmla="*/ 0 w 917575"/>
                <a:gd name="connsiteY0" fmla="*/ 168275 h 365125"/>
                <a:gd name="connsiteX1" fmla="*/ 393700 w 917575"/>
                <a:gd name="connsiteY1" fmla="*/ 0 h 365125"/>
                <a:gd name="connsiteX2" fmla="*/ 917575 w 917575"/>
                <a:gd name="connsiteY2" fmla="*/ 180975 h 365125"/>
                <a:gd name="connsiteX3" fmla="*/ 454025 w 917575"/>
                <a:gd name="connsiteY3" fmla="*/ 365125 h 365125"/>
                <a:gd name="connsiteX4" fmla="*/ 0 w 917575"/>
                <a:gd name="connsiteY4" fmla="*/ 168275 h 365125"/>
                <a:gd name="connsiteX0" fmla="*/ 0 w 917575"/>
                <a:gd name="connsiteY0" fmla="*/ 174625 h 371475"/>
                <a:gd name="connsiteX1" fmla="*/ 412750 w 917575"/>
                <a:gd name="connsiteY1" fmla="*/ 0 h 371475"/>
                <a:gd name="connsiteX2" fmla="*/ 917575 w 917575"/>
                <a:gd name="connsiteY2" fmla="*/ 187325 h 371475"/>
                <a:gd name="connsiteX3" fmla="*/ 454025 w 917575"/>
                <a:gd name="connsiteY3" fmla="*/ 371475 h 371475"/>
                <a:gd name="connsiteX4" fmla="*/ 0 w 917575"/>
                <a:gd name="connsiteY4" fmla="*/ 174625 h 371475"/>
                <a:gd name="connsiteX0" fmla="*/ 0 w 917575"/>
                <a:gd name="connsiteY0" fmla="*/ 174625 h 352425"/>
                <a:gd name="connsiteX1" fmla="*/ 412750 w 917575"/>
                <a:gd name="connsiteY1" fmla="*/ 0 h 352425"/>
                <a:gd name="connsiteX2" fmla="*/ 917575 w 917575"/>
                <a:gd name="connsiteY2" fmla="*/ 187325 h 352425"/>
                <a:gd name="connsiteX3" fmla="*/ 501650 w 917575"/>
                <a:gd name="connsiteY3" fmla="*/ 352425 h 352425"/>
                <a:gd name="connsiteX4" fmla="*/ 0 w 917575"/>
                <a:gd name="connsiteY4" fmla="*/ 174625 h 352425"/>
                <a:gd name="connsiteX0" fmla="*/ 0 w 927100"/>
                <a:gd name="connsiteY0" fmla="*/ 174625 h 352425"/>
                <a:gd name="connsiteX1" fmla="*/ 412750 w 927100"/>
                <a:gd name="connsiteY1" fmla="*/ 0 h 352425"/>
                <a:gd name="connsiteX2" fmla="*/ 927100 w 927100"/>
                <a:gd name="connsiteY2" fmla="*/ 190500 h 352425"/>
                <a:gd name="connsiteX3" fmla="*/ 501650 w 927100"/>
                <a:gd name="connsiteY3" fmla="*/ 352425 h 352425"/>
                <a:gd name="connsiteX4" fmla="*/ 0 w 927100"/>
                <a:gd name="connsiteY4" fmla="*/ 174625 h 352425"/>
                <a:gd name="connsiteX0" fmla="*/ 0 w 903288"/>
                <a:gd name="connsiteY0" fmla="*/ 174625 h 352425"/>
                <a:gd name="connsiteX1" fmla="*/ 412750 w 903288"/>
                <a:gd name="connsiteY1" fmla="*/ 0 h 352425"/>
                <a:gd name="connsiteX2" fmla="*/ 903288 w 903288"/>
                <a:gd name="connsiteY2" fmla="*/ 185737 h 352425"/>
                <a:gd name="connsiteX3" fmla="*/ 501650 w 903288"/>
                <a:gd name="connsiteY3" fmla="*/ 352425 h 352425"/>
                <a:gd name="connsiteX4" fmla="*/ 0 w 903288"/>
                <a:gd name="connsiteY4" fmla="*/ 174625 h 352425"/>
                <a:gd name="connsiteX0" fmla="*/ 0 w 903288"/>
                <a:gd name="connsiteY0" fmla="*/ 174625 h 354807"/>
                <a:gd name="connsiteX1" fmla="*/ 412750 w 903288"/>
                <a:gd name="connsiteY1" fmla="*/ 0 h 354807"/>
                <a:gd name="connsiteX2" fmla="*/ 903288 w 903288"/>
                <a:gd name="connsiteY2" fmla="*/ 185737 h 354807"/>
                <a:gd name="connsiteX3" fmla="*/ 492125 w 903288"/>
                <a:gd name="connsiteY3" fmla="*/ 354807 h 354807"/>
                <a:gd name="connsiteX4" fmla="*/ 0 w 903288"/>
                <a:gd name="connsiteY4" fmla="*/ 174625 h 35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288" h="354807">
                  <a:moveTo>
                    <a:pt x="0" y="174625"/>
                  </a:moveTo>
                  <a:lnTo>
                    <a:pt x="412750" y="0"/>
                  </a:lnTo>
                  <a:lnTo>
                    <a:pt x="903288" y="185737"/>
                  </a:lnTo>
                  <a:lnTo>
                    <a:pt x="492125" y="354807"/>
                  </a:lnTo>
                  <a:lnTo>
                    <a:pt x="0" y="174625"/>
                  </a:lnTo>
                  <a:close/>
                </a:path>
              </a:pathLst>
            </a:custGeom>
            <a:solidFill>
              <a:srgbClr val="32B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25">
              <a:extLst>
                <a:ext uri="{FF2B5EF4-FFF2-40B4-BE49-F238E27FC236}">
                  <a16:creationId xmlns:a16="http://schemas.microsoft.com/office/drawing/2014/main" xmlns="" id="{039D451E-CABB-4598-9DEA-FB5E5CB68A1D}"/>
                </a:ext>
              </a:extLst>
            </p:cNvPr>
            <p:cNvSpPr/>
            <p:nvPr/>
          </p:nvSpPr>
          <p:spPr>
            <a:xfrm>
              <a:off x="1604731" y="3732213"/>
              <a:ext cx="405840" cy="673895"/>
            </a:xfrm>
            <a:custGeom>
              <a:avLst/>
              <a:gdLst>
                <a:gd name="connsiteX0" fmla="*/ 0 w 463550"/>
                <a:gd name="connsiteY0" fmla="*/ 0 h 346075"/>
                <a:gd name="connsiteX1" fmla="*/ 463550 w 463550"/>
                <a:gd name="connsiteY1" fmla="*/ 0 h 346075"/>
                <a:gd name="connsiteX2" fmla="*/ 463550 w 463550"/>
                <a:gd name="connsiteY2" fmla="*/ 346075 h 346075"/>
                <a:gd name="connsiteX3" fmla="*/ 0 w 463550"/>
                <a:gd name="connsiteY3" fmla="*/ 346075 h 346075"/>
                <a:gd name="connsiteX4" fmla="*/ 0 w 463550"/>
                <a:gd name="connsiteY4" fmla="*/ 0 h 346075"/>
                <a:gd name="connsiteX0" fmla="*/ 0 w 463550"/>
                <a:gd name="connsiteY0" fmla="*/ 177800 h 523875"/>
                <a:gd name="connsiteX1" fmla="*/ 450850 w 463550"/>
                <a:gd name="connsiteY1" fmla="*/ 0 h 523875"/>
                <a:gd name="connsiteX2" fmla="*/ 463550 w 463550"/>
                <a:gd name="connsiteY2" fmla="*/ 523875 h 523875"/>
                <a:gd name="connsiteX3" fmla="*/ 0 w 463550"/>
                <a:gd name="connsiteY3" fmla="*/ 523875 h 523875"/>
                <a:gd name="connsiteX4" fmla="*/ 0 w 463550"/>
                <a:gd name="connsiteY4" fmla="*/ 177800 h 523875"/>
                <a:gd name="connsiteX0" fmla="*/ 3175 w 466725"/>
                <a:gd name="connsiteY0" fmla="*/ 177800 h 676275"/>
                <a:gd name="connsiteX1" fmla="*/ 454025 w 466725"/>
                <a:gd name="connsiteY1" fmla="*/ 0 h 676275"/>
                <a:gd name="connsiteX2" fmla="*/ 466725 w 466725"/>
                <a:gd name="connsiteY2" fmla="*/ 523875 h 676275"/>
                <a:gd name="connsiteX3" fmla="*/ 0 w 466725"/>
                <a:gd name="connsiteY3" fmla="*/ 676275 h 676275"/>
                <a:gd name="connsiteX4" fmla="*/ 3175 w 466725"/>
                <a:gd name="connsiteY4" fmla="*/ 177800 h 676275"/>
                <a:gd name="connsiteX0" fmla="*/ 3175 w 749300"/>
                <a:gd name="connsiteY0" fmla="*/ 177800 h 676275"/>
                <a:gd name="connsiteX1" fmla="*/ 454025 w 749300"/>
                <a:gd name="connsiteY1" fmla="*/ 0 h 676275"/>
                <a:gd name="connsiteX2" fmla="*/ 749300 w 749300"/>
                <a:gd name="connsiteY2" fmla="*/ 381000 h 676275"/>
                <a:gd name="connsiteX3" fmla="*/ 0 w 749300"/>
                <a:gd name="connsiteY3" fmla="*/ 676275 h 676275"/>
                <a:gd name="connsiteX4" fmla="*/ 3175 w 749300"/>
                <a:gd name="connsiteY4" fmla="*/ 177800 h 676275"/>
                <a:gd name="connsiteX0" fmla="*/ 3175 w 752475"/>
                <a:gd name="connsiteY0" fmla="*/ 311150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3175 w 752475"/>
                <a:gd name="connsiteY4" fmla="*/ 311150 h 809625"/>
                <a:gd name="connsiteX0" fmla="*/ 140 w 755790"/>
                <a:gd name="connsiteY0" fmla="*/ 3206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20675 h 809625"/>
                <a:gd name="connsiteX0" fmla="*/ 140 w 755790"/>
                <a:gd name="connsiteY0" fmla="*/ 3079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07975 h 809625"/>
                <a:gd name="connsiteX0" fmla="*/ 187325 w 752475"/>
                <a:gd name="connsiteY0" fmla="*/ 236538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187325 w 752475"/>
                <a:gd name="connsiteY4" fmla="*/ 236538 h 809625"/>
                <a:gd name="connsiteX0" fmla="*/ 236 w 565386"/>
                <a:gd name="connsiteY0" fmla="*/ 236538 h 735807"/>
                <a:gd name="connsiteX1" fmla="*/ 565386 w 565386"/>
                <a:gd name="connsiteY1" fmla="*/ 0 h 735807"/>
                <a:gd name="connsiteX2" fmla="*/ 562211 w 565386"/>
                <a:gd name="connsiteY2" fmla="*/ 514350 h 735807"/>
                <a:gd name="connsiteX3" fmla="*/ 1030 w 565386"/>
                <a:gd name="connsiteY3" fmla="*/ 735807 h 735807"/>
                <a:gd name="connsiteX4" fmla="*/ 236 w 565386"/>
                <a:gd name="connsiteY4" fmla="*/ 236538 h 735807"/>
                <a:gd name="connsiteX0" fmla="*/ 236 w 562216"/>
                <a:gd name="connsiteY0" fmla="*/ 172245 h 671514"/>
                <a:gd name="connsiteX1" fmla="*/ 405842 w 562216"/>
                <a:gd name="connsiteY1" fmla="*/ 0 h 671514"/>
                <a:gd name="connsiteX2" fmla="*/ 562211 w 562216"/>
                <a:gd name="connsiteY2" fmla="*/ 450057 h 671514"/>
                <a:gd name="connsiteX3" fmla="*/ 1030 w 562216"/>
                <a:gd name="connsiteY3" fmla="*/ 671514 h 671514"/>
                <a:gd name="connsiteX4" fmla="*/ 236 w 562216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2667 w 405842"/>
                <a:gd name="connsiteY2" fmla="*/ 509589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2667 w 405842"/>
                <a:gd name="connsiteY2" fmla="*/ 507208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5048 w 405842"/>
                <a:gd name="connsiteY2" fmla="*/ 502446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3969 w 404812"/>
                <a:gd name="connsiteY0" fmla="*/ 165101 h 671514"/>
                <a:gd name="connsiteX1" fmla="*/ 404812 w 404812"/>
                <a:gd name="connsiteY1" fmla="*/ 0 h 671514"/>
                <a:gd name="connsiteX2" fmla="*/ 404018 w 404812"/>
                <a:gd name="connsiteY2" fmla="*/ 502446 h 671514"/>
                <a:gd name="connsiteX3" fmla="*/ 0 w 404812"/>
                <a:gd name="connsiteY3" fmla="*/ 671514 h 671514"/>
                <a:gd name="connsiteX4" fmla="*/ 3969 w 404812"/>
                <a:gd name="connsiteY4" fmla="*/ 165101 h 671514"/>
                <a:gd name="connsiteX0" fmla="*/ 235 w 405840"/>
                <a:gd name="connsiteY0" fmla="*/ 169864 h 671514"/>
                <a:gd name="connsiteX1" fmla="*/ 405840 w 405840"/>
                <a:gd name="connsiteY1" fmla="*/ 0 h 671514"/>
                <a:gd name="connsiteX2" fmla="*/ 405046 w 405840"/>
                <a:gd name="connsiteY2" fmla="*/ 502446 h 671514"/>
                <a:gd name="connsiteX3" fmla="*/ 1028 w 405840"/>
                <a:gd name="connsiteY3" fmla="*/ 671514 h 671514"/>
                <a:gd name="connsiteX4" fmla="*/ 235 w 405840"/>
                <a:gd name="connsiteY4" fmla="*/ 169864 h 671514"/>
                <a:gd name="connsiteX0" fmla="*/ 235 w 405840"/>
                <a:gd name="connsiteY0" fmla="*/ 160339 h 671514"/>
                <a:gd name="connsiteX1" fmla="*/ 405840 w 405840"/>
                <a:gd name="connsiteY1" fmla="*/ 0 h 671514"/>
                <a:gd name="connsiteX2" fmla="*/ 405046 w 405840"/>
                <a:gd name="connsiteY2" fmla="*/ 502446 h 671514"/>
                <a:gd name="connsiteX3" fmla="*/ 1028 w 405840"/>
                <a:gd name="connsiteY3" fmla="*/ 671514 h 671514"/>
                <a:gd name="connsiteX4" fmla="*/ 235 w 405840"/>
                <a:gd name="connsiteY4" fmla="*/ 160339 h 671514"/>
                <a:gd name="connsiteX0" fmla="*/ 235 w 405840"/>
                <a:gd name="connsiteY0" fmla="*/ 162720 h 673895"/>
                <a:gd name="connsiteX1" fmla="*/ 405840 w 405840"/>
                <a:gd name="connsiteY1" fmla="*/ 0 h 673895"/>
                <a:gd name="connsiteX2" fmla="*/ 405046 w 405840"/>
                <a:gd name="connsiteY2" fmla="*/ 504827 h 673895"/>
                <a:gd name="connsiteX3" fmla="*/ 1028 w 405840"/>
                <a:gd name="connsiteY3" fmla="*/ 673895 h 673895"/>
                <a:gd name="connsiteX4" fmla="*/ 235 w 405840"/>
                <a:gd name="connsiteY4" fmla="*/ 162720 h 67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40" h="673895">
                  <a:moveTo>
                    <a:pt x="235" y="162720"/>
                  </a:moveTo>
                  <a:lnTo>
                    <a:pt x="405840" y="0"/>
                  </a:lnTo>
                  <a:cubicBezTo>
                    <a:pt x="404782" y="171450"/>
                    <a:pt x="406104" y="333377"/>
                    <a:pt x="405046" y="504827"/>
                  </a:cubicBezTo>
                  <a:lnTo>
                    <a:pt x="1028" y="673895"/>
                  </a:lnTo>
                  <a:cubicBezTo>
                    <a:pt x="2086" y="507737"/>
                    <a:pt x="-823" y="328878"/>
                    <a:pt x="235" y="162720"/>
                  </a:cubicBezTo>
                  <a:close/>
                </a:path>
              </a:pathLst>
            </a:custGeom>
            <a:solidFill>
              <a:srgbClr val="239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10">
              <a:extLst>
                <a:ext uri="{FF2B5EF4-FFF2-40B4-BE49-F238E27FC236}">
                  <a16:creationId xmlns:a16="http://schemas.microsoft.com/office/drawing/2014/main" xmlns="" id="{443C1739-9BD9-447F-A56C-16BAD72A9C1A}"/>
                </a:ext>
              </a:extLst>
            </p:cNvPr>
            <p:cNvSpPr/>
            <p:nvPr/>
          </p:nvSpPr>
          <p:spPr>
            <a:xfrm>
              <a:off x="1611314" y="4227513"/>
              <a:ext cx="903288" cy="354807"/>
            </a:xfrm>
            <a:custGeom>
              <a:avLst/>
              <a:gdLst>
                <a:gd name="connsiteX0" fmla="*/ 0 w 463550"/>
                <a:gd name="connsiteY0" fmla="*/ 0 h 298450"/>
                <a:gd name="connsiteX1" fmla="*/ 463550 w 463550"/>
                <a:gd name="connsiteY1" fmla="*/ 0 h 298450"/>
                <a:gd name="connsiteX2" fmla="*/ 463550 w 463550"/>
                <a:gd name="connsiteY2" fmla="*/ 298450 h 298450"/>
                <a:gd name="connsiteX3" fmla="*/ 0 w 463550"/>
                <a:gd name="connsiteY3" fmla="*/ 298450 h 298450"/>
                <a:gd name="connsiteX4" fmla="*/ 0 w 463550"/>
                <a:gd name="connsiteY4" fmla="*/ 0 h 298450"/>
                <a:gd name="connsiteX0" fmla="*/ 0 w 977900"/>
                <a:gd name="connsiteY0" fmla="*/ 127000 h 298450"/>
                <a:gd name="connsiteX1" fmla="*/ 977900 w 977900"/>
                <a:gd name="connsiteY1" fmla="*/ 0 h 298450"/>
                <a:gd name="connsiteX2" fmla="*/ 977900 w 977900"/>
                <a:gd name="connsiteY2" fmla="*/ 298450 h 298450"/>
                <a:gd name="connsiteX3" fmla="*/ 514350 w 977900"/>
                <a:gd name="connsiteY3" fmla="*/ 298450 h 298450"/>
                <a:gd name="connsiteX4" fmla="*/ 0 w 977900"/>
                <a:gd name="connsiteY4" fmla="*/ 127000 h 298450"/>
                <a:gd name="connsiteX0" fmla="*/ 0 w 977900"/>
                <a:gd name="connsiteY0" fmla="*/ 314325 h 485775"/>
                <a:gd name="connsiteX1" fmla="*/ 755650 w 977900"/>
                <a:gd name="connsiteY1" fmla="*/ 0 h 485775"/>
                <a:gd name="connsiteX2" fmla="*/ 977900 w 977900"/>
                <a:gd name="connsiteY2" fmla="*/ 485775 h 485775"/>
                <a:gd name="connsiteX3" fmla="*/ 514350 w 977900"/>
                <a:gd name="connsiteY3" fmla="*/ 485775 h 485775"/>
                <a:gd name="connsiteX4" fmla="*/ 0 w 977900"/>
                <a:gd name="connsiteY4" fmla="*/ 314325 h 485775"/>
                <a:gd name="connsiteX0" fmla="*/ 0 w 1263650"/>
                <a:gd name="connsiteY0" fmla="*/ 314325 h 485775"/>
                <a:gd name="connsiteX1" fmla="*/ 755650 w 1263650"/>
                <a:gd name="connsiteY1" fmla="*/ 0 h 485775"/>
                <a:gd name="connsiteX2" fmla="*/ 1263650 w 1263650"/>
                <a:gd name="connsiteY2" fmla="*/ 177800 h 485775"/>
                <a:gd name="connsiteX3" fmla="*/ 514350 w 1263650"/>
                <a:gd name="connsiteY3" fmla="*/ 485775 h 485775"/>
                <a:gd name="connsiteX4" fmla="*/ 0 w 1263650"/>
                <a:gd name="connsiteY4" fmla="*/ 314325 h 485775"/>
                <a:gd name="connsiteX0" fmla="*/ 0 w 1057275"/>
                <a:gd name="connsiteY0" fmla="*/ 228600 h 485775"/>
                <a:gd name="connsiteX1" fmla="*/ 549275 w 1057275"/>
                <a:gd name="connsiteY1" fmla="*/ 0 h 485775"/>
                <a:gd name="connsiteX2" fmla="*/ 1057275 w 1057275"/>
                <a:gd name="connsiteY2" fmla="*/ 177800 h 485775"/>
                <a:gd name="connsiteX3" fmla="*/ 307975 w 1057275"/>
                <a:gd name="connsiteY3" fmla="*/ 485775 h 485775"/>
                <a:gd name="connsiteX4" fmla="*/ 0 w 1057275"/>
                <a:gd name="connsiteY4" fmla="*/ 228600 h 485775"/>
                <a:gd name="connsiteX0" fmla="*/ 0 w 1057275"/>
                <a:gd name="connsiteY0" fmla="*/ 228600 h 425450"/>
                <a:gd name="connsiteX1" fmla="*/ 549275 w 1057275"/>
                <a:gd name="connsiteY1" fmla="*/ 0 h 425450"/>
                <a:gd name="connsiteX2" fmla="*/ 1057275 w 1057275"/>
                <a:gd name="connsiteY2" fmla="*/ 177800 h 425450"/>
                <a:gd name="connsiteX3" fmla="*/ 454025 w 1057275"/>
                <a:gd name="connsiteY3" fmla="*/ 425450 h 425450"/>
                <a:gd name="connsiteX4" fmla="*/ 0 w 1057275"/>
                <a:gd name="connsiteY4" fmla="*/ 228600 h 425450"/>
                <a:gd name="connsiteX0" fmla="*/ 0 w 860425"/>
                <a:gd name="connsiteY0" fmla="*/ 228600 h 425450"/>
                <a:gd name="connsiteX1" fmla="*/ 549275 w 860425"/>
                <a:gd name="connsiteY1" fmla="*/ 0 h 425450"/>
                <a:gd name="connsiteX2" fmla="*/ 860425 w 860425"/>
                <a:gd name="connsiteY2" fmla="*/ 260350 h 425450"/>
                <a:gd name="connsiteX3" fmla="*/ 454025 w 860425"/>
                <a:gd name="connsiteY3" fmla="*/ 425450 h 425450"/>
                <a:gd name="connsiteX4" fmla="*/ 0 w 860425"/>
                <a:gd name="connsiteY4" fmla="*/ 228600 h 425450"/>
                <a:gd name="connsiteX0" fmla="*/ 0 w 860425"/>
                <a:gd name="connsiteY0" fmla="*/ 168275 h 365125"/>
                <a:gd name="connsiteX1" fmla="*/ 393700 w 860425"/>
                <a:gd name="connsiteY1" fmla="*/ 0 h 365125"/>
                <a:gd name="connsiteX2" fmla="*/ 860425 w 860425"/>
                <a:gd name="connsiteY2" fmla="*/ 200025 h 365125"/>
                <a:gd name="connsiteX3" fmla="*/ 454025 w 860425"/>
                <a:gd name="connsiteY3" fmla="*/ 365125 h 365125"/>
                <a:gd name="connsiteX4" fmla="*/ 0 w 860425"/>
                <a:gd name="connsiteY4" fmla="*/ 168275 h 365125"/>
                <a:gd name="connsiteX0" fmla="*/ 0 w 917575"/>
                <a:gd name="connsiteY0" fmla="*/ 168275 h 365125"/>
                <a:gd name="connsiteX1" fmla="*/ 393700 w 917575"/>
                <a:gd name="connsiteY1" fmla="*/ 0 h 365125"/>
                <a:gd name="connsiteX2" fmla="*/ 917575 w 917575"/>
                <a:gd name="connsiteY2" fmla="*/ 180975 h 365125"/>
                <a:gd name="connsiteX3" fmla="*/ 454025 w 917575"/>
                <a:gd name="connsiteY3" fmla="*/ 365125 h 365125"/>
                <a:gd name="connsiteX4" fmla="*/ 0 w 917575"/>
                <a:gd name="connsiteY4" fmla="*/ 168275 h 365125"/>
                <a:gd name="connsiteX0" fmla="*/ 0 w 917575"/>
                <a:gd name="connsiteY0" fmla="*/ 174625 h 371475"/>
                <a:gd name="connsiteX1" fmla="*/ 412750 w 917575"/>
                <a:gd name="connsiteY1" fmla="*/ 0 h 371475"/>
                <a:gd name="connsiteX2" fmla="*/ 917575 w 917575"/>
                <a:gd name="connsiteY2" fmla="*/ 187325 h 371475"/>
                <a:gd name="connsiteX3" fmla="*/ 454025 w 917575"/>
                <a:gd name="connsiteY3" fmla="*/ 371475 h 371475"/>
                <a:gd name="connsiteX4" fmla="*/ 0 w 917575"/>
                <a:gd name="connsiteY4" fmla="*/ 174625 h 371475"/>
                <a:gd name="connsiteX0" fmla="*/ 0 w 917575"/>
                <a:gd name="connsiteY0" fmla="*/ 174625 h 352425"/>
                <a:gd name="connsiteX1" fmla="*/ 412750 w 917575"/>
                <a:gd name="connsiteY1" fmla="*/ 0 h 352425"/>
                <a:gd name="connsiteX2" fmla="*/ 917575 w 917575"/>
                <a:gd name="connsiteY2" fmla="*/ 187325 h 352425"/>
                <a:gd name="connsiteX3" fmla="*/ 501650 w 917575"/>
                <a:gd name="connsiteY3" fmla="*/ 352425 h 352425"/>
                <a:gd name="connsiteX4" fmla="*/ 0 w 917575"/>
                <a:gd name="connsiteY4" fmla="*/ 174625 h 352425"/>
                <a:gd name="connsiteX0" fmla="*/ 0 w 927100"/>
                <a:gd name="connsiteY0" fmla="*/ 174625 h 352425"/>
                <a:gd name="connsiteX1" fmla="*/ 412750 w 927100"/>
                <a:gd name="connsiteY1" fmla="*/ 0 h 352425"/>
                <a:gd name="connsiteX2" fmla="*/ 927100 w 927100"/>
                <a:gd name="connsiteY2" fmla="*/ 190500 h 352425"/>
                <a:gd name="connsiteX3" fmla="*/ 501650 w 927100"/>
                <a:gd name="connsiteY3" fmla="*/ 352425 h 352425"/>
                <a:gd name="connsiteX4" fmla="*/ 0 w 927100"/>
                <a:gd name="connsiteY4" fmla="*/ 174625 h 352425"/>
                <a:gd name="connsiteX0" fmla="*/ 0 w 903288"/>
                <a:gd name="connsiteY0" fmla="*/ 174625 h 352425"/>
                <a:gd name="connsiteX1" fmla="*/ 412750 w 903288"/>
                <a:gd name="connsiteY1" fmla="*/ 0 h 352425"/>
                <a:gd name="connsiteX2" fmla="*/ 903288 w 903288"/>
                <a:gd name="connsiteY2" fmla="*/ 185737 h 352425"/>
                <a:gd name="connsiteX3" fmla="*/ 501650 w 903288"/>
                <a:gd name="connsiteY3" fmla="*/ 352425 h 352425"/>
                <a:gd name="connsiteX4" fmla="*/ 0 w 903288"/>
                <a:gd name="connsiteY4" fmla="*/ 174625 h 352425"/>
                <a:gd name="connsiteX0" fmla="*/ 0 w 903288"/>
                <a:gd name="connsiteY0" fmla="*/ 174625 h 354807"/>
                <a:gd name="connsiteX1" fmla="*/ 412750 w 903288"/>
                <a:gd name="connsiteY1" fmla="*/ 0 h 354807"/>
                <a:gd name="connsiteX2" fmla="*/ 903288 w 903288"/>
                <a:gd name="connsiteY2" fmla="*/ 185737 h 354807"/>
                <a:gd name="connsiteX3" fmla="*/ 492125 w 903288"/>
                <a:gd name="connsiteY3" fmla="*/ 354807 h 354807"/>
                <a:gd name="connsiteX4" fmla="*/ 0 w 903288"/>
                <a:gd name="connsiteY4" fmla="*/ 174625 h 35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288" h="354807">
                  <a:moveTo>
                    <a:pt x="0" y="174625"/>
                  </a:moveTo>
                  <a:lnTo>
                    <a:pt x="412750" y="0"/>
                  </a:lnTo>
                  <a:lnTo>
                    <a:pt x="903288" y="185737"/>
                  </a:lnTo>
                  <a:lnTo>
                    <a:pt x="492125" y="354807"/>
                  </a:lnTo>
                  <a:lnTo>
                    <a:pt x="0" y="174625"/>
                  </a:lnTo>
                  <a:close/>
                </a:path>
              </a:pathLst>
            </a:custGeom>
            <a:solidFill>
              <a:srgbClr val="2DD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25">
              <a:extLst>
                <a:ext uri="{FF2B5EF4-FFF2-40B4-BE49-F238E27FC236}">
                  <a16:creationId xmlns:a16="http://schemas.microsoft.com/office/drawing/2014/main" xmlns="" id="{4837EBF3-3A03-46EC-A681-6128DA029548}"/>
                </a:ext>
              </a:extLst>
            </p:cNvPr>
            <p:cNvSpPr/>
            <p:nvPr/>
          </p:nvSpPr>
          <p:spPr>
            <a:xfrm>
              <a:off x="2106381" y="4411663"/>
              <a:ext cx="405840" cy="673895"/>
            </a:xfrm>
            <a:custGeom>
              <a:avLst/>
              <a:gdLst>
                <a:gd name="connsiteX0" fmla="*/ 0 w 463550"/>
                <a:gd name="connsiteY0" fmla="*/ 0 h 346075"/>
                <a:gd name="connsiteX1" fmla="*/ 463550 w 463550"/>
                <a:gd name="connsiteY1" fmla="*/ 0 h 346075"/>
                <a:gd name="connsiteX2" fmla="*/ 463550 w 463550"/>
                <a:gd name="connsiteY2" fmla="*/ 346075 h 346075"/>
                <a:gd name="connsiteX3" fmla="*/ 0 w 463550"/>
                <a:gd name="connsiteY3" fmla="*/ 346075 h 346075"/>
                <a:gd name="connsiteX4" fmla="*/ 0 w 463550"/>
                <a:gd name="connsiteY4" fmla="*/ 0 h 346075"/>
                <a:gd name="connsiteX0" fmla="*/ 0 w 463550"/>
                <a:gd name="connsiteY0" fmla="*/ 177800 h 523875"/>
                <a:gd name="connsiteX1" fmla="*/ 450850 w 463550"/>
                <a:gd name="connsiteY1" fmla="*/ 0 h 523875"/>
                <a:gd name="connsiteX2" fmla="*/ 463550 w 463550"/>
                <a:gd name="connsiteY2" fmla="*/ 523875 h 523875"/>
                <a:gd name="connsiteX3" fmla="*/ 0 w 463550"/>
                <a:gd name="connsiteY3" fmla="*/ 523875 h 523875"/>
                <a:gd name="connsiteX4" fmla="*/ 0 w 463550"/>
                <a:gd name="connsiteY4" fmla="*/ 177800 h 523875"/>
                <a:gd name="connsiteX0" fmla="*/ 3175 w 466725"/>
                <a:gd name="connsiteY0" fmla="*/ 177800 h 676275"/>
                <a:gd name="connsiteX1" fmla="*/ 454025 w 466725"/>
                <a:gd name="connsiteY1" fmla="*/ 0 h 676275"/>
                <a:gd name="connsiteX2" fmla="*/ 466725 w 466725"/>
                <a:gd name="connsiteY2" fmla="*/ 523875 h 676275"/>
                <a:gd name="connsiteX3" fmla="*/ 0 w 466725"/>
                <a:gd name="connsiteY3" fmla="*/ 676275 h 676275"/>
                <a:gd name="connsiteX4" fmla="*/ 3175 w 466725"/>
                <a:gd name="connsiteY4" fmla="*/ 177800 h 676275"/>
                <a:gd name="connsiteX0" fmla="*/ 3175 w 749300"/>
                <a:gd name="connsiteY0" fmla="*/ 177800 h 676275"/>
                <a:gd name="connsiteX1" fmla="*/ 454025 w 749300"/>
                <a:gd name="connsiteY1" fmla="*/ 0 h 676275"/>
                <a:gd name="connsiteX2" fmla="*/ 749300 w 749300"/>
                <a:gd name="connsiteY2" fmla="*/ 381000 h 676275"/>
                <a:gd name="connsiteX3" fmla="*/ 0 w 749300"/>
                <a:gd name="connsiteY3" fmla="*/ 676275 h 676275"/>
                <a:gd name="connsiteX4" fmla="*/ 3175 w 749300"/>
                <a:gd name="connsiteY4" fmla="*/ 177800 h 676275"/>
                <a:gd name="connsiteX0" fmla="*/ 3175 w 752475"/>
                <a:gd name="connsiteY0" fmla="*/ 311150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3175 w 752475"/>
                <a:gd name="connsiteY4" fmla="*/ 311150 h 809625"/>
                <a:gd name="connsiteX0" fmla="*/ 140 w 755790"/>
                <a:gd name="connsiteY0" fmla="*/ 3206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20675 h 809625"/>
                <a:gd name="connsiteX0" fmla="*/ 140 w 755790"/>
                <a:gd name="connsiteY0" fmla="*/ 3079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07975 h 809625"/>
                <a:gd name="connsiteX0" fmla="*/ 187325 w 752475"/>
                <a:gd name="connsiteY0" fmla="*/ 236538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187325 w 752475"/>
                <a:gd name="connsiteY4" fmla="*/ 236538 h 809625"/>
                <a:gd name="connsiteX0" fmla="*/ 236 w 565386"/>
                <a:gd name="connsiteY0" fmla="*/ 236538 h 735807"/>
                <a:gd name="connsiteX1" fmla="*/ 565386 w 565386"/>
                <a:gd name="connsiteY1" fmla="*/ 0 h 735807"/>
                <a:gd name="connsiteX2" fmla="*/ 562211 w 565386"/>
                <a:gd name="connsiteY2" fmla="*/ 514350 h 735807"/>
                <a:gd name="connsiteX3" fmla="*/ 1030 w 565386"/>
                <a:gd name="connsiteY3" fmla="*/ 735807 h 735807"/>
                <a:gd name="connsiteX4" fmla="*/ 236 w 565386"/>
                <a:gd name="connsiteY4" fmla="*/ 236538 h 735807"/>
                <a:gd name="connsiteX0" fmla="*/ 236 w 562216"/>
                <a:gd name="connsiteY0" fmla="*/ 172245 h 671514"/>
                <a:gd name="connsiteX1" fmla="*/ 405842 w 562216"/>
                <a:gd name="connsiteY1" fmla="*/ 0 h 671514"/>
                <a:gd name="connsiteX2" fmla="*/ 562211 w 562216"/>
                <a:gd name="connsiteY2" fmla="*/ 450057 h 671514"/>
                <a:gd name="connsiteX3" fmla="*/ 1030 w 562216"/>
                <a:gd name="connsiteY3" fmla="*/ 671514 h 671514"/>
                <a:gd name="connsiteX4" fmla="*/ 236 w 562216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2667 w 405842"/>
                <a:gd name="connsiteY2" fmla="*/ 509589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2667 w 405842"/>
                <a:gd name="connsiteY2" fmla="*/ 507208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5048 w 405842"/>
                <a:gd name="connsiteY2" fmla="*/ 502446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3969 w 404812"/>
                <a:gd name="connsiteY0" fmla="*/ 165101 h 671514"/>
                <a:gd name="connsiteX1" fmla="*/ 404812 w 404812"/>
                <a:gd name="connsiteY1" fmla="*/ 0 h 671514"/>
                <a:gd name="connsiteX2" fmla="*/ 404018 w 404812"/>
                <a:gd name="connsiteY2" fmla="*/ 502446 h 671514"/>
                <a:gd name="connsiteX3" fmla="*/ 0 w 404812"/>
                <a:gd name="connsiteY3" fmla="*/ 671514 h 671514"/>
                <a:gd name="connsiteX4" fmla="*/ 3969 w 404812"/>
                <a:gd name="connsiteY4" fmla="*/ 165101 h 671514"/>
                <a:gd name="connsiteX0" fmla="*/ 235 w 405840"/>
                <a:gd name="connsiteY0" fmla="*/ 169864 h 671514"/>
                <a:gd name="connsiteX1" fmla="*/ 405840 w 405840"/>
                <a:gd name="connsiteY1" fmla="*/ 0 h 671514"/>
                <a:gd name="connsiteX2" fmla="*/ 405046 w 405840"/>
                <a:gd name="connsiteY2" fmla="*/ 502446 h 671514"/>
                <a:gd name="connsiteX3" fmla="*/ 1028 w 405840"/>
                <a:gd name="connsiteY3" fmla="*/ 671514 h 671514"/>
                <a:gd name="connsiteX4" fmla="*/ 235 w 405840"/>
                <a:gd name="connsiteY4" fmla="*/ 169864 h 671514"/>
                <a:gd name="connsiteX0" fmla="*/ 235 w 405840"/>
                <a:gd name="connsiteY0" fmla="*/ 160339 h 671514"/>
                <a:gd name="connsiteX1" fmla="*/ 405840 w 405840"/>
                <a:gd name="connsiteY1" fmla="*/ 0 h 671514"/>
                <a:gd name="connsiteX2" fmla="*/ 405046 w 405840"/>
                <a:gd name="connsiteY2" fmla="*/ 502446 h 671514"/>
                <a:gd name="connsiteX3" fmla="*/ 1028 w 405840"/>
                <a:gd name="connsiteY3" fmla="*/ 671514 h 671514"/>
                <a:gd name="connsiteX4" fmla="*/ 235 w 405840"/>
                <a:gd name="connsiteY4" fmla="*/ 160339 h 671514"/>
                <a:gd name="connsiteX0" fmla="*/ 235 w 405840"/>
                <a:gd name="connsiteY0" fmla="*/ 162720 h 673895"/>
                <a:gd name="connsiteX1" fmla="*/ 405840 w 405840"/>
                <a:gd name="connsiteY1" fmla="*/ 0 h 673895"/>
                <a:gd name="connsiteX2" fmla="*/ 405046 w 405840"/>
                <a:gd name="connsiteY2" fmla="*/ 504827 h 673895"/>
                <a:gd name="connsiteX3" fmla="*/ 1028 w 405840"/>
                <a:gd name="connsiteY3" fmla="*/ 673895 h 673895"/>
                <a:gd name="connsiteX4" fmla="*/ 235 w 405840"/>
                <a:gd name="connsiteY4" fmla="*/ 162720 h 67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40" h="673895">
                  <a:moveTo>
                    <a:pt x="235" y="162720"/>
                  </a:moveTo>
                  <a:lnTo>
                    <a:pt x="405840" y="0"/>
                  </a:lnTo>
                  <a:cubicBezTo>
                    <a:pt x="404782" y="171450"/>
                    <a:pt x="406104" y="333377"/>
                    <a:pt x="405046" y="504827"/>
                  </a:cubicBezTo>
                  <a:lnTo>
                    <a:pt x="1028" y="673895"/>
                  </a:lnTo>
                  <a:cubicBezTo>
                    <a:pt x="2086" y="507737"/>
                    <a:pt x="-823" y="328878"/>
                    <a:pt x="235" y="162720"/>
                  </a:cubicBezTo>
                  <a:close/>
                </a:path>
              </a:pathLst>
            </a:custGeom>
            <a:solidFill>
              <a:srgbClr val="1FB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10">
              <a:extLst>
                <a:ext uri="{FF2B5EF4-FFF2-40B4-BE49-F238E27FC236}">
                  <a16:creationId xmlns:a16="http://schemas.microsoft.com/office/drawing/2014/main" xmlns="" id="{7F390C8D-5C30-40E1-B39D-891B47C70D80}"/>
                </a:ext>
              </a:extLst>
            </p:cNvPr>
            <p:cNvSpPr/>
            <p:nvPr/>
          </p:nvSpPr>
          <p:spPr>
            <a:xfrm>
              <a:off x="2112964" y="4906963"/>
              <a:ext cx="903288" cy="354807"/>
            </a:xfrm>
            <a:custGeom>
              <a:avLst/>
              <a:gdLst>
                <a:gd name="connsiteX0" fmla="*/ 0 w 463550"/>
                <a:gd name="connsiteY0" fmla="*/ 0 h 298450"/>
                <a:gd name="connsiteX1" fmla="*/ 463550 w 463550"/>
                <a:gd name="connsiteY1" fmla="*/ 0 h 298450"/>
                <a:gd name="connsiteX2" fmla="*/ 463550 w 463550"/>
                <a:gd name="connsiteY2" fmla="*/ 298450 h 298450"/>
                <a:gd name="connsiteX3" fmla="*/ 0 w 463550"/>
                <a:gd name="connsiteY3" fmla="*/ 298450 h 298450"/>
                <a:gd name="connsiteX4" fmla="*/ 0 w 463550"/>
                <a:gd name="connsiteY4" fmla="*/ 0 h 298450"/>
                <a:gd name="connsiteX0" fmla="*/ 0 w 977900"/>
                <a:gd name="connsiteY0" fmla="*/ 127000 h 298450"/>
                <a:gd name="connsiteX1" fmla="*/ 977900 w 977900"/>
                <a:gd name="connsiteY1" fmla="*/ 0 h 298450"/>
                <a:gd name="connsiteX2" fmla="*/ 977900 w 977900"/>
                <a:gd name="connsiteY2" fmla="*/ 298450 h 298450"/>
                <a:gd name="connsiteX3" fmla="*/ 514350 w 977900"/>
                <a:gd name="connsiteY3" fmla="*/ 298450 h 298450"/>
                <a:gd name="connsiteX4" fmla="*/ 0 w 977900"/>
                <a:gd name="connsiteY4" fmla="*/ 127000 h 298450"/>
                <a:gd name="connsiteX0" fmla="*/ 0 w 977900"/>
                <a:gd name="connsiteY0" fmla="*/ 314325 h 485775"/>
                <a:gd name="connsiteX1" fmla="*/ 755650 w 977900"/>
                <a:gd name="connsiteY1" fmla="*/ 0 h 485775"/>
                <a:gd name="connsiteX2" fmla="*/ 977900 w 977900"/>
                <a:gd name="connsiteY2" fmla="*/ 485775 h 485775"/>
                <a:gd name="connsiteX3" fmla="*/ 514350 w 977900"/>
                <a:gd name="connsiteY3" fmla="*/ 485775 h 485775"/>
                <a:gd name="connsiteX4" fmla="*/ 0 w 977900"/>
                <a:gd name="connsiteY4" fmla="*/ 314325 h 485775"/>
                <a:gd name="connsiteX0" fmla="*/ 0 w 1263650"/>
                <a:gd name="connsiteY0" fmla="*/ 314325 h 485775"/>
                <a:gd name="connsiteX1" fmla="*/ 755650 w 1263650"/>
                <a:gd name="connsiteY1" fmla="*/ 0 h 485775"/>
                <a:gd name="connsiteX2" fmla="*/ 1263650 w 1263650"/>
                <a:gd name="connsiteY2" fmla="*/ 177800 h 485775"/>
                <a:gd name="connsiteX3" fmla="*/ 514350 w 1263650"/>
                <a:gd name="connsiteY3" fmla="*/ 485775 h 485775"/>
                <a:gd name="connsiteX4" fmla="*/ 0 w 1263650"/>
                <a:gd name="connsiteY4" fmla="*/ 314325 h 485775"/>
                <a:gd name="connsiteX0" fmla="*/ 0 w 1057275"/>
                <a:gd name="connsiteY0" fmla="*/ 228600 h 485775"/>
                <a:gd name="connsiteX1" fmla="*/ 549275 w 1057275"/>
                <a:gd name="connsiteY1" fmla="*/ 0 h 485775"/>
                <a:gd name="connsiteX2" fmla="*/ 1057275 w 1057275"/>
                <a:gd name="connsiteY2" fmla="*/ 177800 h 485775"/>
                <a:gd name="connsiteX3" fmla="*/ 307975 w 1057275"/>
                <a:gd name="connsiteY3" fmla="*/ 485775 h 485775"/>
                <a:gd name="connsiteX4" fmla="*/ 0 w 1057275"/>
                <a:gd name="connsiteY4" fmla="*/ 228600 h 485775"/>
                <a:gd name="connsiteX0" fmla="*/ 0 w 1057275"/>
                <a:gd name="connsiteY0" fmla="*/ 228600 h 425450"/>
                <a:gd name="connsiteX1" fmla="*/ 549275 w 1057275"/>
                <a:gd name="connsiteY1" fmla="*/ 0 h 425450"/>
                <a:gd name="connsiteX2" fmla="*/ 1057275 w 1057275"/>
                <a:gd name="connsiteY2" fmla="*/ 177800 h 425450"/>
                <a:gd name="connsiteX3" fmla="*/ 454025 w 1057275"/>
                <a:gd name="connsiteY3" fmla="*/ 425450 h 425450"/>
                <a:gd name="connsiteX4" fmla="*/ 0 w 1057275"/>
                <a:gd name="connsiteY4" fmla="*/ 228600 h 425450"/>
                <a:gd name="connsiteX0" fmla="*/ 0 w 860425"/>
                <a:gd name="connsiteY0" fmla="*/ 228600 h 425450"/>
                <a:gd name="connsiteX1" fmla="*/ 549275 w 860425"/>
                <a:gd name="connsiteY1" fmla="*/ 0 h 425450"/>
                <a:gd name="connsiteX2" fmla="*/ 860425 w 860425"/>
                <a:gd name="connsiteY2" fmla="*/ 260350 h 425450"/>
                <a:gd name="connsiteX3" fmla="*/ 454025 w 860425"/>
                <a:gd name="connsiteY3" fmla="*/ 425450 h 425450"/>
                <a:gd name="connsiteX4" fmla="*/ 0 w 860425"/>
                <a:gd name="connsiteY4" fmla="*/ 228600 h 425450"/>
                <a:gd name="connsiteX0" fmla="*/ 0 w 860425"/>
                <a:gd name="connsiteY0" fmla="*/ 168275 h 365125"/>
                <a:gd name="connsiteX1" fmla="*/ 393700 w 860425"/>
                <a:gd name="connsiteY1" fmla="*/ 0 h 365125"/>
                <a:gd name="connsiteX2" fmla="*/ 860425 w 860425"/>
                <a:gd name="connsiteY2" fmla="*/ 200025 h 365125"/>
                <a:gd name="connsiteX3" fmla="*/ 454025 w 860425"/>
                <a:gd name="connsiteY3" fmla="*/ 365125 h 365125"/>
                <a:gd name="connsiteX4" fmla="*/ 0 w 860425"/>
                <a:gd name="connsiteY4" fmla="*/ 168275 h 365125"/>
                <a:gd name="connsiteX0" fmla="*/ 0 w 917575"/>
                <a:gd name="connsiteY0" fmla="*/ 168275 h 365125"/>
                <a:gd name="connsiteX1" fmla="*/ 393700 w 917575"/>
                <a:gd name="connsiteY1" fmla="*/ 0 h 365125"/>
                <a:gd name="connsiteX2" fmla="*/ 917575 w 917575"/>
                <a:gd name="connsiteY2" fmla="*/ 180975 h 365125"/>
                <a:gd name="connsiteX3" fmla="*/ 454025 w 917575"/>
                <a:gd name="connsiteY3" fmla="*/ 365125 h 365125"/>
                <a:gd name="connsiteX4" fmla="*/ 0 w 917575"/>
                <a:gd name="connsiteY4" fmla="*/ 168275 h 365125"/>
                <a:gd name="connsiteX0" fmla="*/ 0 w 917575"/>
                <a:gd name="connsiteY0" fmla="*/ 174625 h 371475"/>
                <a:gd name="connsiteX1" fmla="*/ 412750 w 917575"/>
                <a:gd name="connsiteY1" fmla="*/ 0 h 371475"/>
                <a:gd name="connsiteX2" fmla="*/ 917575 w 917575"/>
                <a:gd name="connsiteY2" fmla="*/ 187325 h 371475"/>
                <a:gd name="connsiteX3" fmla="*/ 454025 w 917575"/>
                <a:gd name="connsiteY3" fmla="*/ 371475 h 371475"/>
                <a:gd name="connsiteX4" fmla="*/ 0 w 917575"/>
                <a:gd name="connsiteY4" fmla="*/ 174625 h 371475"/>
                <a:gd name="connsiteX0" fmla="*/ 0 w 917575"/>
                <a:gd name="connsiteY0" fmla="*/ 174625 h 352425"/>
                <a:gd name="connsiteX1" fmla="*/ 412750 w 917575"/>
                <a:gd name="connsiteY1" fmla="*/ 0 h 352425"/>
                <a:gd name="connsiteX2" fmla="*/ 917575 w 917575"/>
                <a:gd name="connsiteY2" fmla="*/ 187325 h 352425"/>
                <a:gd name="connsiteX3" fmla="*/ 501650 w 917575"/>
                <a:gd name="connsiteY3" fmla="*/ 352425 h 352425"/>
                <a:gd name="connsiteX4" fmla="*/ 0 w 917575"/>
                <a:gd name="connsiteY4" fmla="*/ 174625 h 352425"/>
                <a:gd name="connsiteX0" fmla="*/ 0 w 927100"/>
                <a:gd name="connsiteY0" fmla="*/ 174625 h 352425"/>
                <a:gd name="connsiteX1" fmla="*/ 412750 w 927100"/>
                <a:gd name="connsiteY1" fmla="*/ 0 h 352425"/>
                <a:gd name="connsiteX2" fmla="*/ 927100 w 927100"/>
                <a:gd name="connsiteY2" fmla="*/ 190500 h 352425"/>
                <a:gd name="connsiteX3" fmla="*/ 501650 w 927100"/>
                <a:gd name="connsiteY3" fmla="*/ 352425 h 352425"/>
                <a:gd name="connsiteX4" fmla="*/ 0 w 927100"/>
                <a:gd name="connsiteY4" fmla="*/ 174625 h 352425"/>
                <a:gd name="connsiteX0" fmla="*/ 0 w 903288"/>
                <a:gd name="connsiteY0" fmla="*/ 174625 h 352425"/>
                <a:gd name="connsiteX1" fmla="*/ 412750 w 903288"/>
                <a:gd name="connsiteY1" fmla="*/ 0 h 352425"/>
                <a:gd name="connsiteX2" fmla="*/ 903288 w 903288"/>
                <a:gd name="connsiteY2" fmla="*/ 185737 h 352425"/>
                <a:gd name="connsiteX3" fmla="*/ 501650 w 903288"/>
                <a:gd name="connsiteY3" fmla="*/ 352425 h 352425"/>
                <a:gd name="connsiteX4" fmla="*/ 0 w 903288"/>
                <a:gd name="connsiteY4" fmla="*/ 174625 h 352425"/>
                <a:gd name="connsiteX0" fmla="*/ 0 w 903288"/>
                <a:gd name="connsiteY0" fmla="*/ 174625 h 354807"/>
                <a:gd name="connsiteX1" fmla="*/ 412750 w 903288"/>
                <a:gd name="connsiteY1" fmla="*/ 0 h 354807"/>
                <a:gd name="connsiteX2" fmla="*/ 903288 w 903288"/>
                <a:gd name="connsiteY2" fmla="*/ 185737 h 354807"/>
                <a:gd name="connsiteX3" fmla="*/ 492125 w 903288"/>
                <a:gd name="connsiteY3" fmla="*/ 354807 h 354807"/>
                <a:gd name="connsiteX4" fmla="*/ 0 w 903288"/>
                <a:gd name="connsiteY4" fmla="*/ 174625 h 35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288" h="354807">
                  <a:moveTo>
                    <a:pt x="0" y="174625"/>
                  </a:moveTo>
                  <a:lnTo>
                    <a:pt x="412750" y="0"/>
                  </a:lnTo>
                  <a:lnTo>
                    <a:pt x="903288" y="185737"/>
                  </a:lnTo>
                  <a:lnTo>
                    <a:pt x="492125" y="354807"/>
                  </a:lnTo>
                  <a:lnTo>
                    <a:pt x="0" y="174625"/>
                  </a:lnTo>
                  <a:close/>
                </a:path>
              </a:pathLst>
            </a:custGeom>
            <a:solidFill>
              <a:srgbClr val="FDD0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25">
              <a:extLst>
                <a:ext uri="{FF2B5EF4-FFF2-40B4-BE49-F238E27FC236}">
                  <a16:creationId xmlns:a16="http://schemas.microsoft.com/office/drawing/2014/main" xmlns="" id="{180204FF-A64B-4739-A834-79B19FBE448C}"/>
                </a:ext>
              </a:extLst>
            </p:cNvPr>
            <p:cNvSpPr/>
            <p:nvPr/>
          </p:nvSpPr>
          <p:spPr>
            <a:xfrm>
              <a:off x="2608031" y="5091113"/>
              <a:ext cx="405840" cy="673895"/>
            </a:xfrm>
            <a:custGeom>
              <a:avLst/>
              <a:gdLst>
                <a:gd name="connsiteX0" fmla="*/ 0 w 463550"/>
                <a:gd name="connsiteY0" fmla="*/ 0 h 346075"/>
                <a:gd name="connsiteX1" fmla="*/ 463550 w 463550"/>
                <a:gd name="connsiteY1" fmla="*/ 0 h 346075"/>
                <a:gd name="connsiteX2" fmla="*/ 463550 w 463550"/>
                <a:gd name="connsiteY2" fmla="*/ 346075 h 346075"/>
                <a:gd name="connsiteX3" fmla="*/ 0 w 463550"/>
                <a:gd name="connsiteY3" fmla="*/ 346075 h 346075"/>
                <a:gd name="connsiteX4" fmla="*/ 0 w 463550"/>
                <a:gd name="connsiteY4" fmla="*/ 0 h 346075"/>
                <a:gd name="connsiteX0" fmla="*/ 0 w 463550"/>
                <a:gd name="connsiteY0" fmla="*/ 177800 h 523875"/>
                <a:gd name="connsiteX1" fmla="*/ 450850 w 463550"/>
                <a:gd name="connsiteY1" fmla="*/ 0 h 523875"/>
                <a:gd name="connsiteX2" fmla="*/ 463550 w 463550"/>
                <a:gd name="connsiteY2" fmla="*/ 523875 h 523875"/>
                <a:gd name="connsiteX3" fmla="*/ 0 w 463550"/>
                <a:gd name="connsiteY3" fmla="*/ 523875 h 523875"/>
                <a:gd name="connsiteX4" fmla="*/ 0 w 463550"/>
                <a:gd name="connsiteY4" fmla="*/ 177800 h 523875"/>
                <a:gd name="connsiteX0" fmla="*/ 3175 w 466725"/>
                <a:gd name="connsiteY0" fmla="*/ 177800 h 676275"/>
                <a:gd name="connsiteX1" fmla="*/ 454025 w 466725"/>
                <a:gd name="connsiteY1" fmla="*/ 0 h 676275"/>
                <a:gd name="connsiteX2" fmla="*/ 466725 w 466725"/>
                <a:gd name="connsiteY2" fmla="*/ 523875 h 676275"/>
                <a:gd name="connsiteX3" fmla="*/ 0 w 466725"/>
                <a:gd name="connsiteY3" fmla="*/ 676275 h 676275"/>
                <a:gd name="connsiteX4" fmla="*/ 3175 w 466725"/>
                <a:gd name="connsiteY4" fmla="*/ 177800 h 676275"/>
                <a:gd name="connsiteX0" fmla="*/ 3175 w 749300"/>
                <a:gd name="connsiteY0" fmla="*/ 177800 h 676275"/>
                <a:gd name="connsiteX1" fmla="*/ 454025 w 749300"/>
                <a:gd name="connsiteY1" fmla="*/ 0 h 676275"/>
                <a:gd name="connsiteX2" fmla="*/ 749300 w 749300"/>
                <a:gd name="connsiteY2" fmla="*/ 381000 h 676275"/>
                <a:gd name="connsiteX3" fmla="*/ 0 w 749300"/>
                <a:gd name="connsiteY3" fmla="*/ 676275 h 676275"/>
                <a:gd name="connsiteX4" fmla="*/ 3175 w 749300"/>
                <a:gd name="connsiteY4" fmla="*/ 177800 h 676275"/>
                <a:gd name="connsiteX0" fmla="*/ 3175 w 752475"/>
                <a:gd name="connsiteY0" fmla="*/ 311150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3175 w 752475"/>
                <a:gd name="connsiteY4" fmla="*/ 311150 h 809625"/>
                <a:gd name="connsiteX0" fmla="*/ 140 w 755790"/>
                <a:gd name="connsiteY0" fmla="*/ 3206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20675 h 809625"/>
                <a:gd name="connsiteX0" fmla="*/ 140 w 755790"/>
                <a:gd name="connsiteY0" fmla="*/ 3079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07975 h 809625"/>
                <a:gd name="connsiteX0" fmla="*/ 187325 w 752475"/>
                <a:gd name="connsiteY0" fmla="*/ 236538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187325 w 752475"/>
                <a:gd name="connsiteY4" fmla="*/ 236538 h 809625"/>
                <a:gd name="connsiteX0" fmla="*/ 236 w 565386"/>
                <a:gd name="connsiteY0" fmla="*/ 236538 h 735807"/>
                <a:gd name="connsiteX1" fmla="*/ 565386 w 565386"/>
                <a:gd name="connsiteY1" fmla="*/ 0 h 735807"/>
                <a:gd name="connsiteX2" fmla="*/ 562211 w 565386"/>
                <a:gd name="connsiteY2" fmla="*/ 514350 h 735807"/>
                <a:gd name="connsiteX3" fmla="*/ 1030 w 565386"/>
                <a:gd name="connsiteY3" fmla="*/ 735807 h 735807"/>
                <a:gd name="connsiteX4" fmla="*/ 236 w 565386"/>
                <a:gd name="connsiteY4" fmla="*/ 236538 h 735807"/>
                <a:gd name="connsiteX0" fmla="*/ 236 w 562216"/>
                <a:gd name="connsiteY0" fmla="*/ 172245 h 671514"/>
                <a:gd name="connsiteX1" fmla="*/ 405842 w 562216"/>
                <a:gd name="connsiteY1" fmla="*/ 0 h 671514"/>
                <a:gd name="connsiteX2" fmla="*/ 562211 w 562216"/>
                <a:gd name="connsiteY2" fmla="*/ 450057 h 671514"/>
                <a:gd name="connsiteX3" fmla="*/ 1030 w 562216"/>
                <a:gd name="connsiteY3" fmla="*/ 671514 h 671514"/>
                <a:gd name="connsiteX4" fmla="*/ 236 w 562216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2667 w 405842"/>
                <a:gd name="connsiteY2" fmla="*/ 509589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2667 w 405842"/>
                <a:gd name="connsiteY2" fmla="*/ 507208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5048 w 405842"/>
                <a:gd name="connsiteY2" fmla="*/ 502446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3969 w 404812"/>
                <a:gd name="connsiteY0" fmla="*/ 165101 h 671514"/>
                <a:gd name="connsiteX1" fmla="*/ 404812 w 404812"/>
                <a:gd name="connsiteY1" fmla="*/ 0 h 671514"/>
                <a:gd name="connsiteX2" fmla="*/ 404018 w 404812"/>
                <a:gd name="connsiteY2" fmla="*/ 502446 h 671514"/>
                <a:gd name="connsiteX3" fmla="*/ 0 w 404812"/>
                <a:gd name="connsiteY3" fmla="*/ 671514 h 671514"/>
                <a:gd name="connsiteX4" fmla="*/ 3969 w 404812"/>
                <a:gd name="connsiteY4" fmla="*/ 165101 h 671514"/>
                <a:gd name="connsiteX0" fmla="*/ 235 w 405840"/>
                <a:gd name="connsiteY0" fmla="*/ 169864 h 671514"/>
                <a:gd name="connsiteX1" fmla="*/ 405840 w 405840"/>
                <a:gd name="connsiteY1" fmla="*/ 0 h 671514"/>
                <a:gd name="connsiteX2" fmla="*/ 405046 w 405840"/>
                <a:gd name="connsiteY2" fmla="*/ 502446 h 671514"/>
                <a:gd name="connsiteX3" fmla="*/ 1028 w 405840"/>
                <a:gd name="connsiteY3" fmla="*/ 671514 h 671514"/>
                <a:gd name="connsiteX4" fmla="*/ 235 w 405840"/>
                <a:gd name="connsiteY4" fmla="*/ 169864 h 671514"/>
                <a:gd name="connsiteX0" fmla="*/ 235 w 405840"/>
                <a:gd name="connsiteY0" fmla="*/ 160339 h 671514"/>
                <a:gd name="connsiteX1" fmla="*/ 405840 w 405840"/>
                <a:gd name="connsiteY1" fmla="*/ 0 h 671514"/>
                <a:gd name="connsiteX2" fmla="*/ 405046 w 405840"/>
                <a:gd name="connsiteY2" fmla="*/ 502446 h 671514"/>
                <a:gd name="connsiteX3" fmla="*/ 1028 w 405840"/>
                <a:gd name="connsiteY3" fmla="*/ 671514 h 671514"/>
                <a:gd name="connsiteX4" fmla="*/ 235 w 405840"/>
                <a:gd name="connsiteY4" fmla="*/ 160339 h 671514"/>
                <a:gd name="connsiteX0" fmla="*/ 235 w 405840"/>
                <a:gd name="connsiteY0" fmla="*/ 162720 h 673895"/>
                <a:gd name="connsiteX1" fmla="*/ 405840 w 405840"/>
                <a:gd name="connsiteY1" fmla="*/ 0 h 673895"/>
                <a:gd name="connsiteX2" fmla="*/ 405046 w 405840"/>
                <a:gd name="connsiteY2" fmla="*/ 504827 h 673895"/>
                <a:gd name="connsiteX3" fmla="*/ 1028 w 405840"/>
                <a:gd name="connsiteY3" fmla="*/ 673895 h 673895"/>
                <a:gd name="connsiteX4" fmla="*/ 235 w 405840"/>
                <a:gd name="connsiteY4" fmla="*/ 162720 h 67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40" h="673895">
                  <a:moveTo>
                    <a:pt x="235" y="162720"/>
                  </a:moveTo>
                  <a:lnTo>
                    <a:pt x="405840" y="0"/>
                  </a:lnTo>
                  <a:cubicBezTo>
                    <a:pt x="404782" y="171450"/>
                    <a:pt x="406104" y="333377"/>
                    <a:pt x="405046" y="504827"/>
                  </a:cubicBezTo>
                  <a:lnTo>
                    <a:pt x="1028" y="673895"/>
                  </a:lnTo>
                  <a:cubicBezTo>
                    <a:pt x="2086" y="507737"/>
                    <a:pt x="-823" y="328878"/>
                    <a:pt x="235" y="162720"/>
                  </a:cubicBezTo>
                  <a:close/>
                </a:path>
              </a:pathLst>
            </a:custGeom>
            <a:solidFill>
              <a:srgbClr val="E9A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10">
              <a:extLst>
                <a:ext uri="{FF2B5EF4-FFF2-40B4-BE49-F238E27FC236}">
                  <a16:creationId xmlns:a16="http://schemas.microsoft.com/office/drawing/2014/main" xmlns="" id="{8F84A65C-0AFF-4AAA-980D-CD82A0122C02}"/>
                </a:ext>
              </a:extLst>
            </p:cNvPr>
            <p:cNvSpPr/>
            <p:nvPr/>
          </p:nvSpPr>
          <p:spPr>
            <a:xfrm>
              <a:off x="2614614" y="5586413"/>
              <a:ext cx="903288" cy="354807"/>
            </a:xfrm>
            <a:custGeom>
              <a:avLst/>
              <a:gdLst>
                <a:gd name="connsiteX0" fmla="*/ 0 w 463550"/>
                <a:gd name="connsiteY0" fmla="*/ 0 h 298450"/>
                <a:gd name="connsiteX1" fmla="*/ 463550 w 463550"/>
                <a:gd name="connsiteY1" fmla="*/ 0 h 298450"/>
                <a:gd name="connsiteX2" fmla="*/ 463550 w 463550"/>
                <a:gd name="connsiteY2" fmla="*/ 298450 h 298450"/>
                <a:gd name="connsiteX3" fmla="*/ 0 w 463550"/>
                <a:gd name="connsiteY3" fmla="*/ 298450 h 298450"/>
                <a:gd name="connsiteX4" fmla="*/ 0 w 463550"/>
                <a:gd name="connsiteY4" fmla="*/ 0 h 298450"/>
                <a:gd name="connsiteX0" fmla="*/ 0 w 977900"/>
                <a:gd name="connsiteY0" fmla="*/ 127000 h 298450"/>
                <a:gd name="connsiteX1" fmla="*/ 977900 w 977900"/>
                <a:gd name="connsiteY1" fmla="*/ 0 h 298450"/>
                <a:gd name="connsiteX2" fmla="*/ 977900 w 977900"/>
                <a:gd name="connsiteY2" fmla="*/ 298450 h 298450"/>
                <a:gd name="connsiteX3" fmla="*/ 514350 w 977900"/>
                <a:gd name="connsiteY3" fmla="*/ 298450 h 298450"/>
                <a:gd name="connsiteX4" fmla="*/ 0 w 977900"/>
                <a:gd name="connsiteY4" fmla="*/ 127000 h 298450"/>
                <a:gd name="connsiteX0" fmla="*/ 0 w 977900"/>
                <a:gd name="connsiteY0" fmla="*/ 314325 h 485775"/>
                <a:gd name="connsiteX1" fmla="*/ 755650 w 977900"/>
                <a:gd name="connsiteY1" fmla="*/ 0 h 485775"/>
                <a:gd name="connsiteX2" fmla="*/ 977900 w 977900"/>
                <a:gd name="connsiteY2" fmla="*/ 485775 h 485775"/>
                <a:gd name="connsiteX3" fmla="*/ 514350 w 977900"/>
                <a:gd name="connsiteY3" fmla="*/ 485775 h 485775"/>
                <a:gd name="connsiteX4" fmla="*/ 0 w 977900"/>
                <a:gd name="connsiteY4" fmla="*/ 314325 h 485775"/>
                <a:gd name="connsiteX0" fmla="*/ 0 w 1263650"/>
                <a:gd name="connsiteY0" fmla="*/ 314325 h 485775"/>
                <a:gd name="connsiteX1" fmla="*/ 755650 w 1263650"/>
                <a:gd name="connsiteY1" fmla="*/ 0 h 485775"/>
                <a:gd name="connsiteX2" fmla="*/ 1263650 w 1263650"/>
                <a:gd name="connsiteY2" fmla="*/ 177800 h 485775"/>
                <a:gd name="connsiteX3" fmla="*/ 514350 w 1263650"/>
                <a:gd name="connsiteY3" fmla="*/ 485775 h 485775"/>
                <a:gd name="connsiteX4" fmla="*/ 0 w 1263650"/>
                <a:gd name="connsiteY4" fmla="*/ 314325 h 485775"/>
                <a:gd name="connsiteX0" fmla="*/ 0 w 1057275"/>
                <a:gd name="connsiteY0" fmla="*/ 228600 h 485775"/>
                <a:gd name="connsiteX1" fmla="*/ 549275 w 1057275"/>
                <a:gd name="connsiteY1" fmla="*/ 0 h 485775"/>
                <a:gd name="connsiteX2" fmla="*/ 1057275 w 1057275"/>
                <a:gd name="connsiteY2" fmla="*/ 177800 h 485775"/>
                <a:gd name="connsiteX3" fmla="*/ 307975 w 1057275"/>
                <a:gd name="connsiteY3" fmla="*/ 485775 h 485775"/>
                <a:gd name="connsiteX4" fmla="*/ 0 w 1057275"/>
                <a:gd name="connsiteY4" fmla="*/ 228600 h 485775"/>
                <a:gd name="connsiteX0" fmla="*/ 0 w 1057275"/>
                <a:gd name="connsiteY0" fmla="*/ 228600 h 425450"/>
                <a:gd name="connsiteX1" fmla="*/ 549275 w 1057275"/>
                <a:gd name="connsiteY1" fmla="*/ 0 h 425450"/>
                <a:gd name="connsiteX2" fmla="*/ 1057275 w 1057275"/>
                <a:gd name="connsiteY2" fmla="*/ 177800 h 425450"/>
                <a:gd name="connsiteX3" fmla="*/ 454025 w 1057275"/>
                <a:gd name="connsiteY3" fmla="*/ 425450 h 425450"/>
                <a:gd name="connsiteX4" fmla="*/ 0 w 1057275"/>
                <a:gd name="connsiteY4" fmla="*/ 228600 h 425450"/>
                <a:gd name="connsiteX0" fmla="*/ 0 w 860425"/>
                <a:gd name="connsiteY0" fmla="*/ 228600 h 425450"/>
                <a:gd name="connsiteX1" fmla="*/ 549275 w 860425"/>
                <a:gd name="connsiteY1" fmla="*/ 0 h 425450"/>
                <a:gd name="connsiteX2" fmla="*/ 860425 w 860425"/>
                <a:gd name="connsiteY2" fmla="*/ 260350 h 425450"/>
                <a:gd name="connsiteX3" fmla="*/ 454025 w 860425"/>
                <a:gd name="connsiteY3" fmla="*/ 425450 h 425450"/>
                <a:gd name="connsiteX4" fmla="*/ 0 w 860425"/>
                <a:gd name="connsiteY4" fmla="*/ 228600 h 425450"/>
                <a:gd name="connsiteX0" fmla="*/ 0 w 860425"/>
                <a:gd name="connsiteY0" fmla="*/ 168275 h 365125"/>
                <a:gd name="connsiteX1" fmla="*/ 393700 w 860425"/>
                <a:gd name="connsiteY1" fmla="*/ 0 h 365125"/>
                <a:gd name="connsiteX2" fmla="*/ 860425 w 860425"/>
                <a:gd name="connsiteY2" fmla="*/ 200025 h 365125"/>
                <a:gd name="connsiteX3" fmla="*/ 454025 w 860425"/>
                <a:gd name="connsiteY3" fmla="*/ 365125 h 365125"/>
                <a:gd name="connsiteX4" fmla="*/ 0 w 860425"/>
                <a:gd name="connsiteY4" fmla="*/ 168275 h 365125"/>
                <a:gd name="connsiteX0" fmla="*/ 0 w 917575"/>
                <a:gd name="connsiteY0" fmla="*/ 168275 h 365125"/>
                <a:gd name="connsiteX1" fmla="*/ 393700 w 917575"/>
                <a:gd name="connsiteY1" fmla="*/ 0 h 365125"/>
                <a:gd name="connsiteX2" fmla="*/ 917575 w 917575"/>
                <a:gd name="connsiteY2" fmla="*/ 180975 h 365125"/>
                <a:gd name="connsiteX3" fmla="*/ 454025 w 917575"/>
                <a:gd name="connsiteY3" fmla="*/ 365125 h 365125"/>
                <a:gd name="connsiteX4" fmla="*/ 0 w 917575"/>
                <a:gd name="connsiteY4" fmla="*/ 168275 h 365125"/>
                <a:gd name="connsiteX0" fmla="*/ 0 w 917575"/>
                <a:gd name="connsiteY0" fmla="*/ 174625 h 371475"/>
                <a:gd name="connsiteX1" fmla="*/ 412750 w 917575"/>
                <a:gd name="connsiteY1" fmla="*/ 0 h 371475"/>
                <a:gd name="connsiteX2" fmla="*/ 917575 w 917575"/>
                <a:gd name="connsiteY2" fmla="*/ 187325 h 371475"/>
                <a:gd name="connsiteX3" fmla="*/ 454025 w 917575"/>
                <a:gd name="connsiteY3" fmla="*/ 371475 h 371475"/>
                <a:gd name="connsiteX4" fmla="*/ 0 w 917575"/>
                <a:gd name="connsiteY4" fmla="*/ 174625 h 371475"/>
                <a:gd name="connsiteX0" fmla="*/ 0 w 917575"/>
                <a:gd name="connsiteY0" fmla="*/ 174625 h 352425"/>
                <a:gd name="connsiteX1" fmla="*/ 412750 w 917575"/>
                <a:gd name="connsiteY1" fmla="*/ 0 h 352425"/>
                <a:gd name="connsiteX2" fmla="*/ 917575 w 917575"/>
                <a:gd name="connsiteY2" fmla="*/ 187325 h 352425"/>
                <a:gd name="connsiteX3" fmla="*/ 501650 w 917575"/>
                <a:gd name="connsiteY3" fmla="*/ 352425 h 352425"/>
                <a:gd name="connsiteX4" fmla="*/ 0 w 917575"/>
                <a:gd name="connsiteY4" fmla="*/ 174625 h 352425"/>
                <a:gd name="connsiteX0" fmla="*/ 0 w 927100"/>
                <a:gd name="connsiteY0" fmla="*/ 174625 h 352425"/>
                <a:gd name="connsiteX1" fmla="*/ 412750 w 927100"/>
                <a:gd name="connsiteY1" fmla="*/ 0 h 352425"/>
                <a:gd name="connsiteX2" fmla="*/ 927100 w 927100"/>
                <a:gd name="connsiteY2" fmla="*/ 190500 h 352425"/>
                <a:gd name="connsiteX3" fmla="*/ 501650 w 927100"/>
                <a:gd name="connsiteY3" fmla="*/ 352425 h 352425"/>
                <a:gd name="connsiteX4" fmla="*/ 0 w 927100"/>
                <a:gd name="connsiteY4" fmla="*/ 174625 h 352425"/>
                <a:gd name="connsiteX0" fmla="*/ 0 w 903288"/>
                <a:gd name="connsiteY0" fmla="*/ 174625 h 352425"/>
                <a:gd name="connsiteX1" fmla="*/ 412750 w 903288"/>
                <a:gd name="connsiteY1" fmla="*/ 0 h 352425"/>
                <a:gd name="connsiteX2" fmla="*/ 903288 w 903288"/>
                <a:gd name="connsiteY2" fmla="*/ 185737 h 352425"/>
                <a:gd name="connsiteX3" fmla="*/ 501650 w 903288"/>
                <a:gd name="connsiteY3" fmla="*/ 352425 h 352425"/>
                <a:gd name="connsiteX4" fmla="*/ 0 w 903288"/>
                <a:gd name="connsiteY4" fmla="*/ 174625 h 352425"/>
                <a:gd name="connsiteX0" fmla="*/ 0 w 903288"/>
                <a:gd name="connsiteY0" fmla="*/ 174625 h 354807"/>
                <a:gd name="connsiteX1" fmla="*/ 412750 w 903288"/>
                <a:gd name="connsiteY1" fmla="*/ 0 h 354807"/>
                <a:gd name="connsiteX2" fmla="*/ 903288 w 903288"/>
                <a:gd name="connsiteY2" fmla="*/ 185737 h 354807"/>
                <a:gd name="connsiteX3" fmla="*/ 492125 w 903288"/>
                <a:gd name="connsiteY3" fmla="*/ 354807 h 354807"/>
                <a:gd name="connsiteX4" fmla="*/ 0 w 903288"/>
                <a:gd name="connsiteY4" fmla="*/ 174625 h 35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288" h="354807">
                  <a:moveTo>
                    <a:pt x="0" y="174625"/>
                  </a:moveTo>
                  <a:lnTo>
                    <a:pt x="412750" y="0"/>
                  </a:lnTo>
                  <a:lnTo>
                    <a:pt x="903288" y="185737"/>
                  </a:lnTo>
                  <a:lnTo>
                    <a:pt x="492125" y="354807"/>
                  </a:lnTo>
                  <a:lnTo>
                    <a:pt x="0" y="174625"/>
                  </a:lnTo>
                  <a:close/>
                </a:path>
              </a:pathLst>
            </a:custGeom>
            <a:solidFill>
              <a:srgbClr val="E0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25">
              <a:extLst>
                <a:ext uri="{FF2B5EF4-FFF2-40B4-BE49-F238E27FC236}">
                  <a16:creationId xmlns:a16="http://schemas.microsoft.com/office/drawing/2014/main" xmlns="" id="{B9282759-8800-4639-93CD-BDA75EB0540B}"/>
                </a:ext>
              </a:extLst>
            </p:cNvPr>
            <p:cNvSpPr/>
            <p:nvPr/>
          </p:nvSpPr>
          <p:spPr>
            <a:xfrm>
              <a:off x="3109681" y="5770563"/>
              <a:ext cx="405840" cy="706437"/>
            </a:xfrm>
            <a:custGeom>
              <a:avLst/>
              <a:gdLst>
                <a:gd name="connsiteX0" fmla="*/ 0 w 463550"/>
                <a:gd name="connsiteY0" fmla="*/ 0 h 346075"/>
                <a:gd name="connsiteX1" fmla="*/ 463550 w 463550"/>
                <a:gd name="connsiteY1" fmla="*/ 0 h 346075"/>
                <a:gd name="connsiteX2" fmla="*/ 463550 w 463550"/>
                <a:gd name="connsiteY2" fmla="*/ 346075 h 346075"/>
                <a:gd name="connsiteX3" fmla="*/ 0 w 463550"/>
                <a:gd name="connsiteY3" fmla="*/ 346075 h 346075"/>
                <a:gd name="connsiteX4" fmla="*/ 0 w 463550"/>
                <a:gd name="connsiteY4" fmla="*/ 0 h 346075"/>
                <a:gd name="connsiteX0" fmla="*/ 0 w 463550"/>
                <a:gd name="connsiteY0" fmla="*/ 177800 h 523875"/>
                <a:gd name="connsiteX1" fmla="*/ 450850 w 463550"/>
                <a:gd name="connsiteY1" fmla="*/ 0 h 523875"/>
                <a:gd name="connsiteX2" fmla="*/ 463550 w 463550"/>
                <a:gd name="connsiteY2" fmla="*/ 523875 h 523875"/>
                <a:gd name="connsiteX3" fmla="*/ 0 w 463550"/>
                <a:gd name="connsiteY3" fmla="*/ 523875 h 523875"/>
                <a:gd name="connsiteX4" fmla="*/ 0 w 463550"/>
                <a:gd name="connsiteY4" fmla="*/ 177800 h 523875"/>
                <a:gd name="connsiteX0" fmla="*/ 3175 w 466725"/>
                <a:gd name="connsiteY0" fmla="*/ 177800 h 676275"/>
                <a:gd name="connsiteX1" fmla="*/ 454025 w 466725"/>
                <a:gd name="connsiteY1" fmla="*/ 0 h 676275"/>
                <a:gd name="connsiteX2" fmla="*/ 466725 w 466725"/>
                <a:gd name="connsiteY2" fmla="*/ 523875 h 676275"/>
                <a:gd name="connsiteX3" fmla="*/ 0 w 466725"/>
                <a:gd name="connsiteY3" fmla="*/ 676275 h 676275"/>
                <a:gd name="connsiteX4" fmla="*/ 3175 w 466725"/>
                <a:gd name="connsiteY4" fmla="*/ 177800 h 676275"/>
                <a:gd name="connsiteX0" fmla="*/ 3175 w 749300"/>
                <a:gd name="connsiteY0" fmla="*/ 177800 h 676275"/>
                <a:gd name="connsiteX1" fmla="*/ 454025 w 749300"/>
                <a:gd name="connsiteY1" fmla="*/ 0 h 676275"/>
                <a:gd name="connsiteX2" fmla="*/ 749300 w 749300"/>
                <a:gd name="connsiteY2" fmla="*/ 381000 h 676275"/>
                <a:gd name="connsiteX3" fmla="*/ 0 w 749300"/>
                <a:gd name="connsiteY3" fmla="*/ 676275 h 676275"/>
                <a:gd name="connsiteX4" fmla="*/ 3175 w 749300"/>
                <a:gd name="connsiteY4" fmla="*/ 177800 h 676275"/>
                <a:gd name="connsiteX0" fmla="*/ 3175 w 752475"/>
                <a:gd name="connsiteY0" fmla="*/ 311150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3175 w 752475"/>
                <a:gd name="connsiteY4" fmla="*/ 311150 h 809625"/>
                <a:gd name="connsiteX0" fmla="*/ 140 w 755790"/>
                <a:gd name="connsiteY0" fmla="*/ 3206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20675 h 809625"/>
                <a:gd name="connsiteX0" fmla="*/ 140 w 755790"/>
                <a:gd name="connsiteY0" fmla="*/ 307975 h 809625"/>
                <a:gd name="connsiteX1" fmla="*/ 755790 w 755790"/>
                <a:gd name="connsiteY1" fmla="*/ 0 h 809625"/>
                <a:gd name="connsiteX2" fmla="*/ 752615 w 755790"/>
                <a:gd name="connsiteY2" fmla="*/ 514350 h 809625"/>
                <a:gd name="connsiteX3" fmla="*/ 3315 w 755790"/>
                <a:gd name="connsiteY3" fmla="*/ 809625 h 809625"/>
                <a:gd name="connsiteX4" fmla="*/ 140 w 755790"/>
                <a:gd name="connsiteY4" fmla="*/ 307975 h 809625"/>
                <a:gd name="connsiteX0" fmla="*/ 187325 w 752475"/>
                <a:gd name="connsiteY0" fmla="*/ 236538 h 809625"/>
                <a:gd name="connsiteX1" fmla="*/ 752475 w 752475"/>
                <a:gd name="connsiteY1" fmla="*/ 0 h 809625"/>
                <a:gd name="connsiteX2" fmla="*/ 749300 w 752475"/>
                <a:gd name="connsiteY2" fmla="*/ 514350 h 809625"/>
                <a:gd name="connsiteX3" fmla="*/ 0 w 752475"/>
                <a:gd name="connsiteY3" fmla="*/ 809625 h 809625"/>
                <a:gd name="connsiteX4" fmla="*/ 187325 w 752475"/>
                <a:gd name="connsiteY4" fmla="*/ 236538 h 809625"/>
                <a:gd name="connsiteX0" fmla="*/ 236 w 565386"/>
                <a:gd name="connsiteY0" fmla="*/ 236538 h 735807"/>
                <a:gd name="connsiteX1" fmla="*/ 565386 w 565386"/>
                <a:gd name="connsiteY1" fmla="*/ 0 h 735807"/>
                <a:gd name="connsiteX2" fmla="*/ 562211 w 565386"/>
                <a:gd name="connsiteY2" fmla="*/ 514350 h 735807"/>
                <a:gd name="connsiteX3" fmla="*/ 1030 w 565386"/>
                <a:gd name="connsiteY3" fmla="*/ 735807 h 735807"/>
                <a:gd name="connsiteX4" fmla="*/ 236 w 565386"/>
                <a:gd name="connsiteY4" fmla="*/ 236538 h 735807"/>
                <a:gd name="connsiteX0" fmla="*/ 236 w 562216"/>
                <a:gd name="connsiteY0" fmla="*/ 172245 h 671514"/>
                <a:gd name="connsiteX1" fmla="*/ 405842 w 562216"/>
                <a:gd name="connsiteY1" fmla="*/ 0 h 671514"/>
                <a:gd name="connsiteX2" fmla="*/ 562211 w 562216"/>
                <a:gd name="connsiteY2" fmla="*/ 450057 h 671514"/>
                <a:gd name="connsiteX3" fmla="*/ 1030 w 562216"/>
                <a:gd name="connsiteY3" fmla="*/ 671514 h 671514"/>
                <a:gd name="connsiteX4" fmla="*/ 236 w 562216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2667 w 405842"/>
                <a:gd name="connsiteY2" fmla="*/ 509589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2667 w 405842"/>
                <a:gd name="connsiteY2" fmla="*/ 507208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236 w 405842"/>
                <a:gd name="connsiteY0" fmla="*/ 172245 h 671514"/>
                <a:gd name="connsiteX1" fmla="*/ 405842 w 405842"/>
                <a:gd name="connsiteY1" fmla="*/ 0 h 671514"/>
                <a:gd name="connsiteX2" fmla="*/ 405048 w 405842"/>
                <a:gd name="connsiteY2" fmla="*/ 502446 h 671514"/>
                <a:gd name="connsiteX3" fmla="*/ 1030 w 405842"/>
                <a:gd name="connsiteY3" fmla="*/ 671514 h 671514"/>
                <a:gd name="connsiteX4" fmla="*/ 236 w 405842"/>
                <a:gd name="connsiteY4" fmla="*/ 172245 h 671514"/>
                <a:gd name="connsiteX0" fmla="*/ 3969 w 404812"/>
                <a:gd name="connsiteY0" fmla="*/ 165101 h 671514"/>
                <a:gd name="connsiteX1" fmla="*/ 404812 w 404812"/>
                <a:gd name="connsiteY1" fmla="*/ 0 h 671514"/>
                <a:gd name="connsiteX2" fmla="*/ 404018 w 404812"/>
                <a:gd name="connsiteY2" fmla="*/ 502446 h 671514"/>
                <a:gd name="connsiteX3" fmla="*/ 0 w 404812"/>
                <a:gd name="connsiteY3" fmla="*/ 671514 h 671514"/>
                <a:gd name="connsiteX4" fmla="*/ 3969 w 404812"/>
                <a:gd name="connsiteY4" fmla="*/ 165101 h 671514"/>
                <a:gd name="connsiteX0" fmla="*/ 235 w 405840"/>
                <a:gd name="connsiteY0" fmla="*/ 169864 h 671514"/>
                <a:gd name="connsiteX1" fmla="*/ 405840 w 405840"/>
                <a:gd name="connsiteY1" fmla="*/ 0 h 671514"/>
                <a:gd name="connsiteX2" fmla="*/ 405046 w 405840"/>
                <a:gd name="connsiteY2" fmla="*/ 502446 h 671514"/>
                <a:gd name="connsiteX3" fmla="*/ 1028 w 405840"/>
                <a:gd name="connsiteY3" fmla="*/ 671514 h 671514"/>
                <a:gd name="connsiteX4" fmla="*/ 235 w 405840"/>
                <a:gd name="connsiteY4" fmla="*/ 169864 h 671514"/>
                <a:gd name="connsiteX0" fmla="*/ 235 w 405840"/>
                <a:gd name="connsiteY0" fmla="*/ 160339 h 671514"/>
                <a:gd name="connsiteX1" fmla="*/ 405840 w 405840"/>
                <a:gd name="connsiteY1" fmla="*/ 0 h 671514"/>
                <a:gd name="connsiteX2" fmla="*/ 405046 w 405840"/>
                <a:gd name="connsiteY2" fmla="*/ 502446 h 671514"/>
                <a:gd name="connsiteX3" fmla="*/ 1028 w 405840"/>
                <a:gd name="connsiteY3" fmla="*/ 671514 h 671514"/>
                <a:gd name="connsiteX4" fmla="*/ 235 w 405840"/>
                <a:gd name="connsiteY4" fmla="*/ 160339 h 671514"/>
                <a:gd name="connsiteX0" fmla="*/ 235 w 405840"/>
                <a:gd name="connsiteY0" fmla="*/ 162720 h 673895"/>
                <a:gd name="connsiteX1" fmla="*/ 405840 w 405840"/>
                <a:gd name="connsiteY1" fmla="*/ 0 h 673895"/>
                <a:gd name="connsiteX2" fmla="*/ 405046 w 405840"/>
                <a:gd name="connsiteY2" fmla="*/ 504827 h 673895"/>
                <a:gd name="connsiteX3" fmla="*/ 1028 w 405840"/>
                <a:gd name="connsiteY3" fmla="*/ 673895 h 673895"/>
                <a:gd name="connsiteX4" fmla="*/ 235 w 405840"/>
                <a:gd name="connsiteY4" fmla="*/ 162720 h 673895"/>
                <a:gd name="connsiteX0" fmla="*/ 235 w 409933"/>
                <a:gd name="connsiteY0" fmla="*/ 162720 h 673895"/>
                <a:gd name="connsiteX1" fmla="*/ 405840 w 409933"/>
                <a:gd name="connsiteY1" fmla="*/ 0 h 673895"/>
                <a:gd name="connsiteX2" fmla="*/ 409809 w 409933"/>
                <a:gd name="connsiteY2" fmla="*/ 541172 h 673895"/>
                <a:gd name="connsiteX3" fmla="*/ 1028 w 409933"/>
                <a:gd name="connsiteY3" fmla="*/ 673895 h 673895"/>
                <a:gd name="connsiteX4" fmla="*/ 235 w 409933"/>
                <a:gd name="connsiteY4" fmla="*/ 162720 h 673895"/>
                <a:gd name="connsiteX0" fmla="*/ 235 w 405840"/>
                <a:gd name="connsiteY0" fmla="*/ 162720 h 673895"/>
                <a:gd name="connsiteX1" fmla="*/ 405840 w 405840"/>
                <a:gd name="connsiteY1" fmla="*/ 0 h 673895"/>
                <a:gd name="connsiteX2" fmla="*/ 400284 w 405840"/>
                <a:gd name="connsiteY2" fmla="*/ 536629 h 673895"/>
                <a:gd name="connsiteX3" fmla="*/ 1028 w 405840"/>
                <a:gd name="connsiteY3" fmla="*/ 673895 h 673895"/>
                <a:gd name="connsiteX4" fmla="*/ 235 w 405840"/>
                <a:gd name="connsiteY4" fmla="*/ 162720 h 673895"/>
                <a:gd name="connsiteX0" fmla="*/ 235 w 405840"/>
                <a:gd name="connsiteY0" fmla="*/ 162720 h 673895"/>
                <a:gd name="connsiteX1" fmla="*/ 405840 w 405840"/>
                <a:gd name="connsiteY1" fmla="*/ 0 h 673895"/>
                <a:gd name="connsiteX2" fmla="*/ 405046 w 405840"/>
                <a:gd name="connsiteY2" fmla="*/ 532087 h 673895"/>
                <a:gd name="connsiteX3" fmla="*/ 1028 w 405840"/>
                <a:gd name="connsiteY3" fmla="*/ 673895 h 673895"/>
                <a:gd name="connsiteX4" fmla="*/ 235 w 405840"/>
                <a:gd name="connsiteY4" fmla="*/ 162720 h 67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40" h="673895">
                  <a:moveTo>
                    <a:pt x="235" y="162720"/>
                  </a:moveTo>
                  <a:lnTo>
                    <a:pt x="405840" y="0"/>
                  </a:lnTo>
                  <a:cubicBezTo>
                    <a:pt x="404782" y="171450"/>
                    <a:pt x="406104" y="360637"/>
                    <a:pt x="405046" y="532087"/>
                  </a:cubicBezTo>
                  <a:lnTo>
                    <a:pt x="1028" y="673895"/>
                  </a:lnTo>
                  <a:cubicBezTo>
                    <a:pt x="2086" y="507737"/>
                    <a:pt x="-823" y="328878"/>
                    <a:pt x="235" y="162720"/>
                  </a:cubicBezTo>
                  <a:close/>
                </a:path>
              </a:pathLst>
            </a:custGeom>
            <a:solidFill>
              <a:srgbClr val="A61A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아래쪽 38">
              <a:extLst>
                <a:ext uri="{FF2B5EF4-FFF2-40B4-BE49-F238E27FC236}">
                  <a16:creationId xmlns:a16="http://schemas.microsoft.com/office/drawing/2014/main" xmlns="" id="{F29C2981-7F02-4CF7-ADFE-0229A8B4F78A}"/>
                </a:ext>
              </a:extLst>
            </p:cNvPr>
            <p:cNvSpPr/>
            <p:nvPr/>
          </p:nvSpPr>
          <p:spPr>
            <a:xfrm rot="10800000">
              <a:off x="395286" y="2203449"/>
              <a:ext cx="865999" cy="787400"/>
            </a:xfrm>
            <a:prstGeom prst="downArrow">
              <a:avLst>
                <a:gd name="adj1" fmla="val 64815"/>
                <a:gd name="adj2" fmla="val 48766"/>
              </a:avLst>
            </a:prstGeom>
            <a:solidFill>
              <a:srgbClr val="347CD4"/>
            </a:solidFill>
            <a:ln>
              <a:noFill/>
            </a:ln>
            <a:scene3d>
              <a:camera prst="isometricRightUp">
                <a:rot lat="1500001" lon="18899998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D9C5C97-5515-4DE7-9A0F-D775C7D88E60}"/>
                </a:ext>
              </a:extLst>
            </p:cNvPr>
            <p:cNvSpPr txBox="1"/>
            <p:nvPr/>
          </p:nvSpPr>
          <p:spPr>
            <a:xfrm>
              <a:off x="479108" y="3236913"/>
              <a:ext cx="346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LeftDown">
                  <a:rot lat="2100000" lon="2700000" rev="0"/>
                </a:camera>
                <a:lightRig rig="threePt" dir="t"/>
              </a:scene3d>
            </a:bodyPr>
            <a:lstStyle/>
            <a:p>
              <a:r>
                <a:rPr lang="en-US" altLang="ko-KR" sz="2800" dirty="0">
                  <a:solidFill>
                    <a:srgbClr val="347CD4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1</a:t>
              </a:r>
              <a:endParaRPr lang="ko-KR" altLang="en-US" sz="2800" dirty="0">
                <a:solidFill>
                  <a:srgbClr val="347CD4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E76C5871-4036-4C17-A77D-E454796DC7BA}"/>
                </a:ext>
              </a:extLst>
            </p:cNvPr>
            <p:cNvSpPr txBox="1"/>
            <p:nvPr/>
          </p:nvSpPr>
          <p:spPr>
            <a:xfrm>
              <a:off x="925818" y="3930333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LeftDown">
                  <a:rot lat="2100000" lon="2700000" rev="0"/>
                </a:camera>
                <a:lightRig rig="threePt" dir="t"/>
              </a:scene3d>
            </a:bodyPr>
            <a:lstStyle/>
            <a:p>
              <a:r>
                <a:rPr lang="en-US" altLang="ko-KR" sz="2800" dirty="0">
                  <a:solidFill>
                    <a:srgbClr val="32B7D6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2</a:t>
              </a:r>
              <a:endParaRPr lang="ko-KR" altLang="en-US" sz="2800" dirty="0">
                <a:solidFill>
                  <a:srgbClr val="32B7D6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C1C47207-37DB-4F8A-BA87-A2332C1AD066}"/>
                </a:ext>
              </a:extLst>
            </p:cNvPr>
            <p:cNvSpPr txBox="1"/>
            <p:nvPr/>
          </p:nvSpPr>
          <p:spPr>
            <a:xfrm>
              <a:off x="1439855" y="4623753"/>
              <a:ext cx="421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LeftDown">
                  <a:rot lat="2100000" lon="2700000" rev="0"/>
                </a:camera>
                <a:lightRig rig="threePt" dir="t"/>
              </a:scene3d>
            </a:bodyPr>
            <a:lstStyle/>
            <a:p>
              <a:r>
                <a:rPr lang="en-US" altLang="ko-KR" sz="2800" dirty="0">
                  <a:solidFill>
                    <a:srgbClr val="2DDB8C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3</a:t>
              </a:r>
              <a:endParaRPr lang="ko-KR" altLang="en-US" sz="2800" dirty="0">
                <a:solidFill>
                  <a:srgbClr val="2DDB8C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24ADA6BC-BFD1-4CBB-A2BA-60725F2214B3}"/>
                </a:ext>
              </a:extLst>
            </p:cNvPr>
            <p:cNvSpPr txBox="1"/>
            <p:nvPr/>
          </p:nvSpPr>
          <p:spPr>
            <a:xfrm>
              <a:off x="1953891" y="5317173"/>
              <a:ext cx="4363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LeftDown">
                  <a:rot lat="2100000" lon="2700000" rev="0"/>
                </a:camera>
                <a:lightRig rig="threePt" dir="t"/>
              </a:scene3d>
            </a:bodyPr>
            <a:lstStyle/>
            <a:p>
              <a:r>
                <a:rPr lang="en-US" altLang="ko-KR" sz="2800" dirty="0">
                  <a:solidFill>
                    <a:srgbClr val="FDD073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4</a:t>
              </a:r>
              <a:endParaRPr lang="ko-KR" altLang="en-US" sz="2800" dirty="0">
                <a:solidFill>
                  <a:srgbClr val="FDD073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50231D2C-EDD4-4560-A1FD-18F30387A2FD}"/>
                </a:ext>
              </a:extLst>
            </p:cNvPr>
            <p:cNvSpPr txBox="1"/>
            <p:nvPr/>
          </p:nvSpPr>
          <p:spPr>
            <a:xfrm>
              <a:off x="2467928" y="6010593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LeftDown">
                  <a:rot lat="2100000" lon="2700000" rev="0"/>
                </a:camera>
                <a:lightRig rig="threePt" dir="t"/>
              </a:scene3d>
            </a:bodyPr>
            <a:lstStyle/>
            <a:p>
              <a:r>
                <a:rPr lang="en-US" altLang="ko-KR" sz="2800" dirty="0">
                  <a:solidFill>
                    <a:srgbClr val="E03D50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5</a:t>
              </a:r>
              <a:endParaRPr lang="ko-KR" altLang="en-US" sz="2800" dirty="0">
                <a:solidFill>
                  <a:srgbClr val="E03D5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40BE290D-8A30-4503-AC95-BD0B493E1271}"/>
                </a:ext>
              </a:extLst>
            </p:cNvPr>
            <p:cNvSpPr/>
            <p:nvPr/>
          </p:nvSpPr>
          <p:spPr>
            <a:xfrm>
              <a:off x="1876425" y="2932113"/>
              <a:ext cx="495300" cy="495300"/>
            </a:xfrm>
            <a:prstGeom prst="ellipse">
              <a:avLst/>
            </a:prstGeom>
            <a:solidFill>
              <a:srgbClr val="256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xmlns="" id="{E0674D34-4664-4C78-996A-888494FC2C24}"/>
                </a:ext>
              </a:extLst>
            </p:cNvPr>
            <p:cNvSpPr/>
            <p:nvPr/>
          </p:nvSpPr>
          <p:spPr>
            <a:xfrm>
              <a:off x="2357438" y="3622675"/>
              <a:ext cx="495300" cy="495300"/>
            </a:xfrm>
            <a:prstGeom prst="ellipse">
              <a:avLst/>
            </a:prstGeom>
            <a:solidFill>
              <a:srgbClr val="239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83744331-DEB7-46EA-AC87-8A259C6CF21D}"/>
                </a:ext>
              </a:extLst>
            </p:cNvPr>
            <p:cNvSpPr/>
            <p:nvPr/>
          </p:nvSpPr>
          <p:spPr>
            <a:xfrm>
              <a:off x="2838451" y="4313238"/>
              <a:ext cx="495300" cy="495300"/>
            </a:xfrm>
            <a:prstGeom prst="ellipse">
              <a:avLst/>
            </a:prstGeom>
            <a:solidFill>
              <a:srgbClr val="1FB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5E27C212-DBFA-4767-9D7B-A83C276D4D3D}"/>
                </a:ext>
              </a:extLst>
            </p:cNvPr>
            <p:cNvSpPr/>
            <p:nvPr/>
          </p:nvSpPr>
          <p:spPr>
            <a:xfrm>
              <a:off x="3319463" y="5003800"/>
              <a:ext cx="495300" cy="495300"/>
            </a:xfrm>
            <a:prstGeom prst="ellipse">
              <a:avLst/>
            </a:prstGeom>
            <a:solidFill>
              <a:srgbClr val="E9A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387D732F-90BE-4BA1-9595-BCB43F08CD54}"/>
                </a:ext>
              </a:extLst>
            </p:cNvPr>
            <p:cNvSpPr/>
            <p:nvPr/>
          </p:nvSpPr>
          <p:spPr>
            <a:xfrm>
              <a:off x="3800475" y="5694363"/>
              <a:ext cx="495300" cy="495300"/>
            </a:xfrm>
            <a:prstGeom prst="ellipse">
              <a:avLst/>
            </a:prstGeom>
            <a:solidFill>
              <a:srgbClr val="A61A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래픽 65" descr="펼쳐진 책">
              <a:extLst>
                <a:ext uri="{FF2B5EF4-FFF2-40B4-BE49-F238E27FC236}">
                  <a16:creationId xmlns:a16="http://schemas.microsoft.com/office/drawing/2014/main" xmlns="" id="{953C53B8-CF61-43AE-81E5-23AD1A7D6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438399" y="3695699"/>
              <a:ext cx="324000" cy="324000"/>
            </a:xfrm>
            <a:prstGeom prst="rect">
              <a:avLst/>
            </a:prstGeom>
          </p:spPr>
        </p:pic>
        <p:pic>
          <p:nvPicPr>
            <p:cNvPr id="68" name="그래픽 67" descr="시험관">
              <a:extLst>
                <a:ext uri="{FF2B5EF4-FFF2-40B4-BE49-F238E27FC236}">
                  <a16:creationId xmlns:a16="http://schemas.microsoft.com/office/drawing/2014/main" xmlns="" id="{435D6D27-0ACD-47B0-994B-BA8D4DE21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874275" y="5769750"/>
              <a:ext cx="324000" cy="324000"/>
            </a:xfrm>
            <a:prstGeom prst="rect">
              <a:avLst/>
            </a:prstGeom>
          </p:spPr>
        </p:pic>
        <p:pic>
          <p:nvPicPr>
            <p:cNvPr id="70" name="그래픽 69" descr="ATOM">
              <a:extLst>
                <a:ext uri="{FF2B5EF4-FFF2-40B4-BE49-F238E27FC236}">
                  <a16:creationId xmlns:a16="http://schemas.microsoft.com/office/drawing/2014/main" xmlns="" id="{8E722A2C-DD11-4C8E-AB47-B90A43064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414675" y="5081550"/>
              <a:ext cx="324000" cy="324000"/>
            </a:xfrm>
            <a:prstGeom prst="rect">
              <a:avLst/>
            </a:prstGeom>
          </p:spPr>
        </p:pic>
        <p:pic>
          <p:nvPicPr>
            <p:cNvPr id="72" name="그래픽 71" descr="수학">
              <a:extLst>
                <a:ext uri="{FF2B5EF4-FFF2-40B4-BE49-F238E27FC236}">
                  <a16:creationId xmlns:a16="http://schemas.microsoft.com/office/drawing/2014/main" xmlns="" id="{37C271ED-7E2D-4F5D-A0F6-715210BA6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926500" y="4393350"/>
              <a:ext cx="324000" cy="324000"/>
            </a:xfrm>
            <a:prstGeom prst="rect">
              <a:avLst/>
            </a:prstGeom>
          </p:spPr>
        </p:pic>
        <p:pic>
          <p:nvPicPr>
            <p:cNvPr id="74" name="그래픽 73" descr="백팩">
              <a:extLst>
                <a:ext uri="{FF2B5EF4-FFF2-40B4-BE49-F238E27FC236}">
                  <a16:creationId xmlns:a16="http://schemas.microsoft.com/office/drawing/2014/main" xmlns="" id="{9F117795-3F7C-47C6-A62E-4AC0C837A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962074" y="3038323"/>
              <a:ext cx="324000" cy="324000"/>
            </a:xfrm>
            <a:prstGeom prst="rect">
              <a:avLst/>
            </a:prstGeom>
          </p:spPr>
        </p:pic>
        <p:sp>
          <p:nvSpPr>
            <p:cNvPr id="77" name="그래픽 75" descr="트로피">
              <a:extLst>
                <a:ext uri="{FF2B5EF4-FFF2-40B4-BE49-F238E27FC236}">
                  <a16:creationId xmlns:a16="http://schemas.microsoft.com/office/drawing/2014/main" xmlns="" id="{49565BFC-019F-497B-A7A3-1ECE58C9094C}"/>
                </a:ext>
              </a:extLst>
            </p:cNvPr>
            <p:cNvSpPr/>
            <p:nvPr/>
          </p:nvSpPr>
          <p:spPr>
            <a:xfrm>
              <a:off x="485774" y="4873085"/>
              <a:ext cx="733425" cy="826674"/>
            </a:xfrm>
            <a:custGeom>
              <a:avLst/>
              <a:gdLst>
                <a:gd name="connsiteX0" fmla="*/ 570548 w 666750"/>
                <a:gd name="connsiteY0" fmla="*/ 361950 h 751522"/>
                <a:gd name="connsiteX1" fmla="*/ 437198 w 666750"/>
                <a:gd name="connsiteY1" fmla="*/ 425768 h 751522"/>
                <a:gd name="connsiteX2" fmla="*/ 494348 w 666750"/>
                <a:gd name="connsiteY2" fmla="*/ 367665 h 751522"/>
                <a:gd name="connsiteX3" fmla="*/ 516255 w 666750"/>
                <a:gd name="connsiteY3" fmla="*/ 339090 h 751522"/>
                <a:gd name="connsiteX4" fmla="*/ 541973 w 666750"/>
                <a:gd name="connsiteY4" fmla="*/ 248602 h 751522"/>
                <a:gd name="connsiteX5" fmla="*/ 541973 w 666750"/>
                <a:gd name="connsiteY5" fmla="*/ 124778 h 751522"/>
                <a:gd name="connsiteX6" fmla="*/ 608648 w 666750"/>
                <a:gd name="connsiteY6" fmla="*/ 124778 h 751522"/>
                <a:gd name="connsiteX7" fmla="*/ 608648 w 666750"/>
                <a:gd name="connsiteY7" fmla="*/ 269558 h 751522"/>
                <a:gd name="connsiteX8" fmla="*/ 570548 w 666750"/>
                <a:gd name="connsiteY8" fmla="*/ 361950 h 751522"/>
                <a:gd name="connsiteX9" fmla="*/ 97155 w 666750"/>
                <a:gd name="connsiteY9" fmla="*/ 361950 h 751522"/>
                <a:gd name="connsiteX10" fmla="*/ 57150 w 666750"/>
                <a:gd name="connsiteY10" fmla="*/ 269558 h 751522"/>
                <a:gd name="connsiteX11" fmla="*/ 57150 w 666750"/>
                <a:gd name="connsiteY11" fmla="*/ 123825 h 751522"/>
                <a:gd name="connsiteX12" fmla="*/ 123825 w 666750"/>
                <a:gd name="connsiteY12" fmla="*/ 123825 h 751522"/>
                <a:gd name="connsiteX13" fmla="*/ 123825 w 666750"/>
                <a:gd name="connsiteY13" fmla="*/ 247650 h 751522"/>
                <a:gd name="connsiteX14" fmla="*/ 149543 w 666750"/>
                <a:gd name="connsiteY14" fmla="*/ 338138 h 751522"/>
                <a:gd name="connsiteX15" fmla="*/ 171450 w 666750"/>
                <a:gd name="connsiteY15" fmla="*/ 366713 h 751522"/>
                <a:gd name="connsiteX16" fmla="*/ 228600 w 666750"/>
                <a:gd name="connsiteY16" fmla="*/ 424815 h 751522"/>
                <a:gd name="connsiteX17" fmla="*/ 97155 w 666750"/>
                <a:gd name="connsiteY17" fmla="*/ 361950 h 751522"/>
                <a:gd name="connsiteX18" fmla="*/ 666750 w 666750"/>
                <a:gd name="connsiteY18" fmla="*/ 266700 h 751522"/>
                <a:gd name="connsiteX19" fmla="*/ 666750 w 666750"/>
                <a:gd name="connsiteY19" fmla="*/ 66675 h 751522"/>
                <a:gd name="connsiteX20" fmla="*/ 542925 w 666750"/>
                <a:gd name="connsiteY20" fmla="*/ 66675 h 751522"/>
                <a:gd name="connsiteX21" fmla="*/ 542925 w 666750"/>
                <a:gd name="connsiteY21" fmla="*/ 0 h 751522"/>
                <a:gd name="connsiteX22" fmla="*/ 333375 w 666750"/>
                <a:gd name="connsiteY22" fmla="*/ 0 h 751522"/>
                <a:gd name="connsiteX23" fmla="*/ 123825 w 666750"/>
                <a:gd name="connsiteY23" fmla="*/ 0 h 751522"/>
                <a:gd name="connsiteX24" fmla="*/ 123825 w 666750"/>
                <a:gd name="connsiteY24" fmla="*/ 66675 h 751522"/>
                <a:gd name="connsiteX25" fmla="*/ 0 w 666750"/>
                <a:gd name="connsiteY25" fmla="*/ 66675 h 751522"/>
                <a:gd name="connsiteX26" fmla="*/ 0 w 666750"/>
                <a:gd name="connsiteY26" fmla="*/ 265748 h 751522"/>
                <a:gd name="connsiteX27" fmla="*/ 54293 w 666750"/>
                <a:gd name="connsiteY27" fmla="*/ 399098 h 751522"/>
                <a:gd name="connsiteX28" fmla="*/ 281940 w 666750"/>
                <a:gd name="connsiteY28" fmla="*/ 484823 h 751522"/>
                <a:gd name="connsiteX29" fmla="*/ 295275 w 666750"/>
                <a:gd name="connsiteY29" fmla="*/ 532448 h 751522"/>
                <a:gd name="connsiteX30" fmla="*/ 295275 w 666750"/>
                <a:gd name="connsiteY30" fmla="*/ 656273 h 751522"/>
                <a:gd name="connsiteX31" fmla="*/ 247650 w 666750"/>
                <a:gd name="connsiteY31" fmla="*/ 656273 h 751522"/>
                <a:gd name="connsiteX32" fmla="*/ 209550 w 666750"/>
                <a:gd name="connsiteY32" fmla="*/ 694373 h 751522"/>
                <a:gd name="connsiteX33" fmla="*/ 161925 w 666750"/>
                <a:gd name="connsiteY33" fmla="*/ 694373 h 751522"/>
                <a:gd name="connsiteX34" fmla="*/ 123825 w 666750"/>
                <a:gd name="connsiteY34" fmla="*/ 732473 h 751522"/>
                <a:gd name="connsiteX35" fmla="*/ 123825 w 666750"/>
                <a:gd name="connsiteY35" fmla="*/ 751523 h 751522"/>
                <a:gd name="connsiteX36" fmla="*/ 542925 w 666750"/>
                <a:gd name="connsiteY36" fmla="*/ 751523 h 751522"/>
                <a:gd name="connsiteX37" fmla="*/ 542925 w 666750"/>
                <a:gd name="connsiteY37" fmla="*/ 732473 h 751522"/>
                <a:gd name="connsiteX38" fmla="*/ 504825 w 666750"/>
                <a:gd name="connsiteY38" fmla="*/ 694373 h 751522"/>
                <a:gd name="connsiteX39" fmla="*/ 457200 w 666750"/>
                <a:gd name="connsiteY39" fmla="*/ 694373 h 751522"/>
                <a:gd name="connsiteX40" fmla="*/ 419100 w 666750"/>
                <a:gd name="connsiteY40" fmla="*/ 656273 h 751522"/>
                <a:gd name="connsiteX41" fmla="*/ 371475 w 666750"/>
                <a:gd name="connsiteY41" fmla="*/ 656273 h 751522"/>
                <a:gd name="connsiteX42" fmla="*/ 371475 w 666750"/>
                <a:gd name="connsiteY42" fmla="*/ 533400 h 751522"/>
                <a:gd name="connsiteX43" fmla="*/ 384810 w 666750"/>
                <a:gd name="connsiteY43" fmla="*/ 485775 h 751522"/>
                <a:gd name="connsiteX44" fmla="*/ 612458 w 666750"/>
                <a:gd name="connsiteY44" fmla="*/ 400050 h 751522"/>
                <a:gd name="connsiteX45" fmla="*/ 666750 w 666750"/>
                <a:gd name="connsiteY45" fmla="*/ 266700 h 7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66750" h="751522">
                  <a:moveTo>
                    <a:pt x="570548" y="361950"/>
                  </a:moveTo>
                  <a:cubicBezTo>
                    <a:pt x="537210" y="396240"/>
                    <a:pt x="505778" y="418148"/>
                    <a:pt x="437198" y="425768"/>
                  </a:cubicBezTo>
                  <a:cubicBezTo>
                    <a:pt x="455295" y="407670"/>
                    <a:pt x="476250" y="389573"/>
                    <a:pt x="494348" y="367665"/>
                  </a:cubicBezTo>
                  <a:cubicBezTo>
                    <a:pt x="501967" y="359093"/>
                    <a:pt x="516255" y="340043"/>
                    <a:pt x="516255" y="339090"/>
                  </a:cubicBezTo>
                  <a:cubicBezTo>
                    <a:pt x="532448" y="312420"/>
                    <a:pt x="541973" y="281940"/>
                    <a:pt x="541973" y="248602"/>
                  </a:cubicBezTo>
                  <a:lnTo>
                    <a:pt x="541973" y="124778"/>
                  </a:lnTo>
                  <a:lnTo>
                    <a:pt x="608648" y="124778"/>
                  </a:lnTo>
                  <a:lnTo>
                    <a:pt x="608648" y="269558"/>
                  </a:lnTo>
                  <a:cubicBezTo>
                    <a:pt x="609600" y="271463"/>
                    <a:pt x="611505" y="319088"/>
                    <a:pt x="570548" y="361950"/>
                  </a:cubicBezTo>
                  <a:close/>
                  <a:moveTo>
                    <a:pt x="97155" y="361950"/>
                  </a:moveTo>
                  <a:cubicBezTo>
                    <a:pt x="55245" y="319088"/>
                    <a:pt x="57150" y="271463"/>
                    <a:pt x="57150" y="269558"/>
                  </a:cubicBezTo>
                  <a:lnTo>
                    <a:pt x="57150" y="123825"/>
                  </a:lnTo>
                  <a:lnTo>
                    <a:pt x="123825" y="123825"/>
                  </a:lnTo>
                  <a:lnTo>
                    <a:pt x="123825" y="247650"/>
                  </a:lnTo>
                  <a:cubicBezTo>
                    <a:pt x="123825" y="280988"/>
                    <a:pt x="133350" y="311468"/>
                    <a:pt x="149543" y="338138"/>
                  </a:cubicBezTo>
                  <a:cubicBezTo>
                    <a:pt x="149543" y="339090"/>
                    <a:pt x="163830" y="359093"/>
                    <a:pt x="171450" y="366713"/>
                  </a:cubicBezTo>
                  <a:cubicBezTo>
                    <a:pt x="190500" y="388620"/>
                    <a:pt x="210502" y="406718"/>
                    <a:pt x="228600" y="424815"/>
                  </a:cubicBezTo>
                  <a:cubicBezTo>
                    <a:pt x="161925" y="417195"/>
                    <a:pt x="129540" y="395288"/>
                    <a:pt x="97155" y="361950"/>
                  </a:cubicBezTo>
                  <a:close/>
                  <a:moveTo>
                    <a:pt x="666750" y="266700"/>
                  </a:moveTo>
                  <a:lnTo>
                    <a:pt x="666750" y="66675"/>
                  </a:lnTo>
                  <a:lnTo>
                    <a:pt x="542925" y="66675"/>
                  </a:lnTo>
                  <a:lnTo>
                    <a:pt x="542925" y="0"/>
                  </a:lnTo>
                  <a:lnTo>
                    <a:pt x="333375" y="0"/>
                  </a:lnTo>
                  <a:lnTo>
                    <a:pt x="123825" y="0"/>
                  </a:lnTo>
                  <a:lnTo>
                    <a:pt x="123825" y="66675"/>
                  </a:lnTo>
                  <a:lnTo>
                    <a:pt x="0" y="66675"/>
                  </a:lnTo>
                  <a:lnTo>
                    <a:pt x="0" y="265748"/>
                  </a:lnTo>
                  <a:cubicBezTo>
                    <a:pt x="0" y="275273"/>
                    <a:pt x="0" y="340995"/>
                    <a:pt x="54293" y="399098"/>
                  </a:cubicBezTo>
                  <a:cubicBezTo>
                    <a:pt x="106680" y="454343"/>
                    <a:pt x="170498" y="482918"/>
                    <a:pt x="281940" y="484823"/>
                  </a:cubicBezTo>
                  <a:cubicBezTo>
                    <a:pt x="290513" y="499110"/>
                    <a:pt x="295275" y="515303"/>
                    <a:pt x="295275" y="532448"/>
                  </a:cubicBezTo>
                  <a:lnTo>
                    <a:pt x="295275" y="656273"/>
                  </a:lnTo>
                  <a:lnTo>
                    <a:pt x="247650" y="656273"/>
                  </a:lnTo>
                  <a:cubicBezTo>
                    <a:pt x="226695" y="656273"/>
                    <a:pt x="209550" y="673418"/>
                    <a:pt x="209550" y="694373"/>
                  </a:cubicBezTo>
                  <a:lnTo>
                    <a:pt x="161925" y="694373"/>
                  </a:lnTo>
                  <a:cubicBezTo>
                    <a:pt x="140970" y="694373"/>
                    <a:pt x="123825" y="711518"/>
                    <a:pt x="123825" y="732473"/>
                  </a:cubicBezTo>
                  <a:lnTo>
                    <a:pt x="123825" y="751523"/>
                  </a:lnTo>
                  <a:lnTo>
                    <a:pt x="542925" y="751523"/>
                  </a:lnTo>
                  <a:lnTo>
                    <a:pt x="542925" y="732473"/>
                  </a:lnTo>
                  <a:cubicBezTo>
                    <a:pt x="542925" y="711518"/>
                    <a:pt x="525780" y="694373"/>
                    <a:pt x="504825" y="694373"/>
                  </a:cubicBezTo>
                  <a:lnTo>
                    <a:pt x="457200" y="694373"/>
                  </a:lnTo>
                  <a:cubicBezTo>
                    <a:pt x="457200" y="673418"/>
                    <a:pt x="440055" y="656273"/>
                    <a:pt x="419100" y="656273"/>
                  </a:cubicBezTo>
                  <a:lnTo>
                    <a:pt x="371475" y="656273"/>
                  </a:lnTo>
                  <a:lnTo>
                    <a:pt x="371475" y="533400"/>
                  </a:lnTo>
                  <a:cubicBezTo>
                    <a:pt x="371475" y="516255"/>
                    <a:pt x="376238" y="500063"/>
                    <a:pt x="384810" y="485775"/>
                  </a:cubicBezTo>
                  <a:cubicBezTo>
                    <a:pt x="496253" y="483870"/>
                    <a:pt x="560070" y="454343"/>
                    <a:pt x="612458" y="400050"/>
                  </a:cubicBezTo>
                  <a:cubicBezTo>
                    <a:pt x="666750" y="342900"/>
                    <a:pt x="666750" y="276225"/>
                    <a:pt x="666750" y="266700"/>
                  </a:cubicBezTo>
                  <a:close/>
                </a:path>
              </a:pathLst>
            </a:custGeom>
            <a:solidFill>
              <a:srgbClr val="FDD073"/>
            </a:solidFill>
            <a:ln w="9525" cap="flat">
              <a:noFill/>
              <a:prstDash val="solid"/>
              <a:miter/>
            </a:ln>
            <a:scene3d>
              <a:camera prst="isometricLeftDown">
                <a:rot lat="1200001" lon="2700000" rev="0"/>
              </a:camera>
              <a:lightRig rig="threePt" dir="t"/>
            </a:scene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별: 꼭짓점 5개 77">
              <a:extLst>
                <a:ext uri="{FF2B5EF4-FFF2-40B4-BE49-F238E27FC236}">
                  <a16:creationId xmlns:a16="http://schemas.microsoft.com/office/drawing/2014/main" xmlns="" id="{D4CB5C70-3F3F-4B50-B1B5-88A7A137E9C5}"/>
                </a:ext>
              </a:extLst>
            </p:cNvPr>
            <p:cNvSpPr/>
            <p:nvPr/>
          </p:nvSpPr>
          <p:spPr>
            <a:xfrm>
              <a:off x="742950" y="4972050"/>
              <a:ext cx="209550" cy="209550"/>
            </a:xfrm>
            <a:prstGeom prst="star5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scene3d>
              <a:camera prst="isometricLeftDown">
                <a:rot lat="1200001" lon="2700000" rev="0"/>
              </a:camera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8554D52A-F09E-4528-8DBB-F80834E17B7C}"/>
                </a:ext>
              </a:extLst>
            </p:cNvPr>
            <p:cNvGrpSpPr/>
            <p:nvPr/>
          </p:nvGrpSpPr>
          <p:grpSpPr>
            <a:xfrm>
              <a:off x="2447925" y="2933700"/>
              <a:ext cx="2356735" cy="497532"/>
              <a:chOff x="2447925" y="2933700"/>
              <a:chExt cx="2356735" cy="49753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xmlns="" id="{301F325B-3AAF-4035-BD3E-D1D005FB0BFF}"/>
                  </a:ext>
                </a:extLst>
              </p:cNvPr>
              <p:cNvSpPr txBox="1"/>
              <p:nvPr/>
            </p:nvSpPr>
            <p:spPr>
              <a:xfrm>
                <a:off x="2447925" y="2933700"/>
                <a:ext cx="23567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 입력하세요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(</a:t>
                </a:r>
                <a:r>
                  <a:rPr lang="ko-KR" altLang="en-US" sz="700" dirty="0" err="1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한돋움체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12pt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입니다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)</a:t>
                </a:r>
                <a:endParaRPr lang="ko-KR" altLang="en-US" sz="7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0BAFC2CC-E688-4490-99FB-66BA689AC735}"/>
                  </a:ext>
                </a:extLst>
              </p:cNvPr>
              <p:cNvSpPr txBox="1"/>
              <p:nvPr/>
            </p:nvSpPr>
            <p:spPr>
              <a:xfrm>
                <a:off x="2447925" y="3200400"/>
                <a:ext cx="174278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텍스트를 입력하세요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(</a:t>
                </a:r>
                <a:r>
                  <a:rPr lang="ko-KR" altLang="en-US" sz="500" dirty="0" err="1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한울림체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 9pt</a:t>
                </a:r>
                <a:r>
                  <a:rPr lang="ko-KR" altLang="en-US" sz="5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입니다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)</a:t>
                </a:r>
                <a:endParaRPr lang="ko-KR" altLang="en-US" sz="900" dirty="0">
                  <a:solidFill>
                    <a:schemeClr val="bg1"/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EDC92AB-5F37-4E2B-9ED0-EAD1BE281762}"/>
                </a:ext>
              </a:extLst>
            </p:cNvPr>
            <p:cNvGrpSpPr/>
            <p:nvPr/>
          </p:nvGrpSpPr>
          <p:grpSpPr>
            <a:xfrm>
              <a:off x="2943225" y="3619500"/>
              <a:ext cx="1473480" cy="497532"/>
              <a:chOff x="2447925" y="2933700"/>
              <a:chExt cx="1473480" cy="49753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xmlns="" id="{CBEECC9F-B999-437B-A343-BFE01BCAE27F}"/>
                  </a:ext>
                </a:extLst>
              </p:cNvPr>
              <p:cNvSpPr txBox="1"/>
              <p:nvPr/>
            </p:nvSpPr>
            <p:spPr>
              <a:xfrm>
                <a:off x="2447925" y="2933700"/>
                <a:ext cx="14734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 입력하세요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5C633594-B571-451D-A463-B05E9148008C}"/>
                  </a:ext>
                </a:extLst>
              </p:cNvPr>
              <p:cNvSpPr txBox="1"/>
              <p:nvPr/>
            </p:nvSpPr>
            <p:spPr>
              <a:xfrm>
                <a:off x="2447925" y="3200400"/>
                <a:ext cx="116891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텍스트를 입력하세요</a:t>
                </a: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xmlns="" id="{031F791C-E8D3-4E37-A670-FA10E6867055}"/>
                </a:ext>
              </a:extLst>
            </p:cNvPr>
            <p:cNvGrpSpPr/>
            <p:nvPr/>
          </p:nvGrpSpPr>
          <p:grpSpPr>
            <a:xfrm>
              <a:off x="3438525" y="4305300"/>
              <a:ext cx="1473480" cy="497532"/>
              <a:chOff x="2447925" y="2933700"/>
              <a:chExt cx="1473480" cy="497532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A03D303E-1B84-4C49-8977-B37421CC69BA}"/>
                  </a:ext>
                </a:extLst>
              </p:cNvPr>
              <p:cNvSpPr txBox="1"/>
              <p:nvPr/>
            </p:nvSpPr>
            <p:spPr>
              <a:xfrm>
                <a:off x="2447925" y="2933700"/>
                <a:ext cx="14734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 입력하세요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xmlns="" id="{583AB31A-5FF6-42F9-969E-30130195AAFD}"/>
                  </a:ext>
                </a:extLst>
              </p:cNvPr>
              <p:cNvSpPr txBox="1"/>
              <p:nvPr/>
            </p:nvSpPr>
            <p:spPr>
              <a:xfrm>
                <a:off x="2447925" y="3200400"/>
                <a:ext cx="116891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텍스트를 입력하세요</a:t>
                </a: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xmlns="" id="{90D13784-0FAD-4225-AE59-EEF671DECC80}"/>
                </a:ext>
              </a:extLst>
            </p:cNvPr>
            <p:cNvGrpSpPr/>
            <p:nvPr/>
          </p:nvGrpSpPr>
          <p:grpSpPr>
            <a:xfrm>
              <a:off x="3933825" y="4991100"/>
              <a:ext cx="1473480" cy="497532"/>
              <a:chOff x="2447925" y="2933700"/>
              <a:chExt cx="1473480" cy="497532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018E231D-9AC0-4EAD-AB69-06BD2B225D1A}"/>
                  </a:ext>
                </a:extLst>
              </p:cNvPr>
              <p:cNvSpPr txBox="1"/>
              <p:nvPr/>
            </p:nvSpPr>
            <p:spPr>
              <a:xfrm>
                <a:off x="2447925" y="2933700"/>
                <a:ext cx="14734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 입력하세요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xmlns="" id="{0DD142A8-230C-48A4-91DE-155C8A4E8034}"/>
                  </a:ext>
                </a:extLst>
              </p:cNvPr>
              <p:cNvSpPr txBox="1"/>
              <p:nvPr/>
            </p:nvSpPr>
            <p:spPr>
              <a:xfrm>
                <a:off x="2447925" y="3200400"/>
                <a:ext cx="116891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텍스트를 입력하세요</a:t>
                </a: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xmlns="" id="{BB69B83D-46C9-483D-AB45-44C2949E530C}"/>
                </a:ext>
              </a:extLst>
            </p:cNvPr>
            <p:cNvGrpSpPr/>
            <p:nvPr/>
          </p:nvGrpSpPr>
          <p:grpSpPr>
            <a:xfrm>
              <a:off x="4429125" y="5676900"/>
              <a:ext cx="1473480" cy="497532"/>
              <a:chOff x="2447925" y="2933700"/>
              <a:chExt cx="1473480" cy="49753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xmlns="" id="{6B620976-7739-4CC6-8A26-67B26E8972D5}"/>
                  </a:ext>
                </a:extLst>
              </p:cNvPr>
              <p:cNvSpPr txBox="1"/>
              <p:nvPr/>
            </p:nvSpPr>
            <p:spPr>
              <a:xfrm>
                <a:off x="2447925" y="2933700"/>
                <a:ext cx="14734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텍스트를 입력하세요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xmlns="" id="{CC142337-7C2D-4540-B12A-71F7A90F3CEE}"/>
                  </a:ext>
                </a:extLst>
              </p:cNvPr>
              <p:cNvSpPr txBox="1"/>
              <p:nvPr/>
            </p:nvSpPr>
            <p:spPr>
              <a:xfrm>
                <a:off x="2447925" y="3200400"/>
                <a:ext cx="116891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텍스트를 입력하세요</a:t>
                </a: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38161E1D-0F24-4AD9-8F3C-C74B85990B0E}"/>
                </a:ext>
              </a:extLst>
            </p:cNvPr>
            <p:cNvSpPr txBox="1"/>
            <p:nvPr/>
          </p:nvSpPr>
          <p:spPr>
            <a:xfrm>
              <a:off x="5987057" y="2361384"/>
              <a:ext cx="2773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gradFill>
                    <a:gsLst>
                      <a:gs pos="0">
                        <a:srgbClr val="1E65BC"/>
                      </a:gs>
                      <a:gs pos="98000">
                        <a:srgbClr val="3A9CB0"/>
                      </a:gs>
                    </a:gsLst>
                    <a:lin ang="5400000" scaled="1"/>
                  </a:gradFill>
                  <a:latin typeface="한수원 한돋움OTF" panose="020B0600000101010101" pitchFamily="34" charset="-127"/>
                  <a:ea typeface="한수원 한돋움OTF" panose="020B0600000101010101" pitchFamily="34" charset="-127"/>
                </a:defRPr>
              </a:lvl1pPr>
            </a:lstStyle>
            <a:p>
              <a:pPr algn="r"/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텍스트를 입력하세요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61E6B27F-B029-405A-B637-85BDCAF5F20A}"/>
              </a:ext>
            </a:extLst>
          </p:cNvPr>
          <p:cNvSpPr/>
          <p:nvPr/>
        </p:nvSpPr>
        <p:spPr>
          <a:xfrm>
            <a:off x="409302" y="1725930"/>
            <a:ext cx="2552973" cy="418011"/>
          </a:xfrm>
          <a:prstGeom prst="roundRect">
            <a:avLst>
              <a:gd name="adj" fmla="val 50000"/>
            </a:avLst>
          </a:prstGeom>
          <a:solidFill>
            <a:srgbClr val="235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xmlns="" id="{CCF619E2-336C-4C14-BBD5-BBEB51C99384}"/>
              </a:ext>
            </a:extLst>
          </p:cNvPr>
          <p:cNvSpPr/>
          <p:nvPr/>
        </p:nvSpPr>
        <p:spPr>
          <a:xfrm>
            <a:off x="409439" y="1725930"/>
            <a:ext cx="2552700" cy="207645"/>
          </a:xfrm>
          <a:custGeom>
            <a:avLst/>
            <a:gdLst>
              <a:gd name="connsiteX0" fmla="*/ 208869 w 2552700"/>
              <a:gd name="connsiteY0" fmla="*/ 0 h 207645"/>
              <a:gd name="connsiteX1" fmla="*/ 2343831 w 2552700"/>
              <a:gd name="connsiteY1" fmla="*/ 0 h 207645"/>
              <a:gd name="connsiteX2" fmla="*/ 2548591 w 2552700"/>
              <a:gd name="connsiteY2" fmla="*/ 166884 h 207645"/>
              <a:gd name="connsiteX3" fmla="*/ 2552700 w 2552700"/>
              <a:gd name="connsiteY3" fmla="*/ 207645 h 207645"/>
              <a:gd name="connsiteX4" fmla="*/ 0 w 2552700"/>
              <a:gd name="connsiteY4" fmla="*/ 207645 h 207645"/>
              <a:gd name="connsiteX5" fmla="*/ 4109 w 2552700"/>
              <a:gd name="connsiteY5" fmla="*/ 166884 h 207645"/>
              <a:gd name="connsiteX6" fmla="*/ 208869 w 2552700"/>
              <a:gd name="connsiteY6" fmla="*/ 0 h 20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2700" h="207645">
                <a:moveTo>
                  <a:pt x="208869" y="0"/>
                </a:moveTo>
                <a:lnTo>
                  <a:pt x="2343831" y="0"/>
                </a:lnTo>
                <a:cubicBezTo>
                  <a:pt x="2444833" y="0"/>
                  <a:pt x="2529102" y="71643"/>
                  <a:pt x="2548591" y="166884"/>
                </a:cubicBezTo>
                <a:lnTo>
                  <a:pt x="2552700" y="207645"/>
                </a:lnTo>
                <a:lnTo>
                  <a:pt x="0" y="207645"/>
                </a:lnTo>
                <a:lnTo>
                  <a:pt x="4109" y="166884"/>
                </a:lnTo>
                <a:cubicBezTo>
                  <a:pt x="23598" y="71643"/>
                  <a:pt x="107867" y="0"/>
                  <a:pt x="208869" y="0"/>
                </a:cubicBezTo>
                <a:close/>
              </a:path>
            </a:pathLst>
          </a:custGeom>
          <a:solidFill>
            <a:srgbClr val="377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3F6D5DB-9A79-436A-98B8-3965B5E55328}"/>
              </a:ext>
            </a:extLst>
          </p:cNvPr>
          <p:cNvSpPr txBox="1"/>
          <p:nvPr/>
        </p:nvSpPr>
        <p:spPr>
          <a:xfrm>
            <a:off x="1276572" y="1743075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GOAL</a:t>
            </a:r>
            <a:endParaRPr lang="ko-KR" altLang="en-US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840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</TotalTime>
  <Words>502</Words>
  <Application>Microsoft Office PowerPoint</Application>
  <PresentationFormat>화면 슬라이드 쇼(4:3)</PresentationFormat>
  <Paragraphs>222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한수원 한돋움</vt:lpstr>
      <vt:lpstr>맑은 고딕</vt:lpstr>
      <vt:lpstr>Calibri</vt:lpstr>
      <vt:lpstr>한수원 한울림</vt:lpstr>
      <vt:lpstr>Calibri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anypt</dc:creator>
  <cp:lastModifiedBy>ANYPT</cp:lastModifiedBy>
  <cp:revision>68</cp:revision>
  <dcterms:created xsi:type="dcterms:W3CDTF">2020-04-09T00:46:44Z</dcterms:created>
  <dcterms:modified xsi:type="dcterms:W3CDTF">2020-06-18T06:53:00Z</dcterms:modified>
</cp:coreProperties>
</file>